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80" r:id="rId2"/>
  </p:sldMasterIdLst>
  <p:notesMasterIdLst>
    <p:notesMasterId r:id="rId24"/>
  </p:notesMasterIdLst>
  <p:handoutMasterIdLst>
    <p:handoutMasterId r:id="rId25"/>
  </p:handoutMasterIdLst>
  <p:sldIdLst>
    <p:sldId id="1062" r:id="rId3"/>
    <p:sldId id="1137" r:id="rId4"/>
    <p:sldId id="1065" r:id="rId5"/>
    <p:sldId id="1138" r:id="rId6"/>
    <p:sldId id="1150" r:id="rId7"/>
    <p:sldId id="1069" r:id="rId8"/>
    <p:sldId id="2002" r:id="rId9"/>
    <p:sldId id="458" r:id="rId10"/>
    <p:sldId id="2004" r:id="rId11"/>
    <p:sldId id="1965" r:id="rId12"/>
    <p:sldId id="401" r:id="rId13"/>
    <p:sldId id="1970" r:id="rId14"/>
    <p:sldId id="2001" r:id="rId15"/>
    <p:sldId id="1777" r:id="rId16"/>
    <p:sldId id="2585" r:id="rId17"/>
    <p:sldId id="2586" r:id="rId18"/>
    <p:sldId id="2587" r:id="rId19"/>
    <p:sldId id="2588" r:id="rId20"/>
    <p:sldId id="2589" r:id="rId21"/>
    <p:sldId id="2596" r:id="rId22"/>
    <p:sldId id="1948" r:id="rId23"/>
  </p:sldIdLst>
  <p:sldSz cx="12192000" cy="6858000"/>
  <p:notesSz cx="6808788" cy="9940925"/>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Bocchinfuso" initials="RB" lastIdx="2" clrIdx="0">
    <p:extLst>
      <p:ext uri="{19B8F6BF-5375-455C-9EA6-DF929625EA0E}">
        <p15:presenceInfo xmlns:p15="http://schemas.microsoft.com/office/powerpoint/2012/main" userId="Richard Bocchinfus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87F"/>
    <a:srgbClr val="009DDC"/>
    <a:srgbClr val="ECECEC"/>
    <a:srgbClr val="F2F2F2"/>
    <a:srgbClr val="706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6807" autoAdjust="0"/>
  </p:normalViewPr>
  <p:slideViewPr>
    <p:cSldViewPr snapToGrid="0">
      <p:cViewPr varScale="1">
        <p:scale>
          <a:sx n="87" d="100"/>
          <a:sy n="87" d="100"/>
        </p:scale>
        <p:origin x="198" y="96"/>
      </p:cViewPr>
      <p:guideLst/>
    </p:cSldViewPr>
  </p:slideViewPr>
  <p:notesTextViewPr>
    <p:cViewPr>
      <p:scale>
        <a:sx n="1" d="1"/>
        <a:sy n="1" d="1"/>
      </p:scale>
      <p:origin x="0" y="0"/>
    </p:cViewPr>
  </p:notesTextViewPr>
  <p:sorterViewPr>
    <p:cViewPr varScale="1">
      <p:scale>
        <a:sx n="100" d="100"/>
        <a:sy n="100" d="100"/>
      </p:scale>
      <p:origin x="0" y="-1710"/>
    </p:cViewPr>
  </p:sorterViewPr>
  <p:notesViewPr>
    <p:cSldViewPr snapToGrid="0">
      <p:cViewPr varScale="1">
        <p:scale>
          <a:sx n="62" d="100"/>
          <a:sy n="62" d="100"/>
        </p:scale>
        <p:origin x="2309"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0475" cy="49877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6737" y="0"/>
            <a:ext cx="2950475" cy="498773"/>
          </a:xfrm>
          <a:prstGeom prst="rect">
            <a:avLst/>
          </a:prstGeom>
        </p:spPr>
        <p:txBody>
          <a:bodyPr vert="horz" lIns="91440" tIns="45720" rIns="91440" bIns="45720" rtlCol="0"/>
          <a:lstStyle>
            <a:lvl1pPr algn="r">
              <a:defRPr sz="1200"/>
            </a:lvl1pPr>
          </a:lstStyle>
          <a:p>
            <a:fld id="{98CE7D5A-F392-4E3E-8308-0B2FEAF7E7E7}" type="datetimeFigureOut">
              <a:rPr lang="en-GB" smtClean="0"/>
              <a:t>27/01/2020</a:t>
            </a:fld>
            <a:endParaRPr lang="en-GB"/>
          </a:p>
        </p:txBody>
      </p:sp>
      <p:sp>
        <p:nvSpPr>
          <p:cNvPr id="4" name="Footer Placeholder 3"/>
          <p:cNvSpPr>
            <a:spLocks noGrp="1"/>
          </p:cNvSpPr>
          <p:nvPr>
            <p:ph type="ftr" sz="quarter" idx="2"/>
          </p:nvPr>
        </p:nvSpPr>
        <p:spPr>
          <a:xfrm>
            <a:off x="0" y="9442154"/>
            <a:ext cx="2950475" cy="49877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6737" y="9442154"/>
            <a:ext cx="2950475" cy="498772"/>
          </a:xfrm>
          <a:prstGeom prst="rect">
            <a:avLst/>
          </a:prstGeom>
        </p:spPr>
        <p:txBody>
          <a:bodyPr vert="horz" lIns="91440" tIns="45720" rIns="91440" bIns="45720" rtlCol="0" anchor="b"/>
          <a:lstStyle>
            <a:lvl1pPr algn="r">
              <a:defRPr sz="1200"/>
            </a:lvl1pPr>
          </a:lstStyle>
          <a:p>
            <a:fld id="{9CD92D90-EE76-4CF3-A338-ED04DB0289DC}" type="slidenum">
              <a:rPr lang="en-GB" smtClean="0"/>
              <a:t>‹#›</a:t>
            </a:fld>
            <a:endParaRPr lang="en-GB"/>
          </a:p>
        </p:txBody>
      </p:sp>
    </p:spTree>
    <p:extLst>
      <p:ext uri="{BB962C8B-B14F-4D97-AF65-F5344CB8AC3E}">
        <p14:creationId xmlns:p14="http://schemas.microsoft.com/office/powerpoint/2010/main" val="42704832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0475" cy="498773"/>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6737" y="0"/>
            <a:ext cx="2950475" cy="498773"/>
          </a:xfrm>
          <a:prstGeom prst="rect">
            <a:avLst/>
          </a:prstGeom>
        </p:spPr>
        <p:txBody>
          <a:bodyPr vert="horz" lIns="91440" tIns="45720" rIns="91440" bIns="45720" rtlCol="0"/>
          <a:lstStyle>
            <a:lvl1pPr algn="r">
              <a:defRPr sz="1200"/>
            </a:lvl1pPr>
          </a:lstStyle>
          <a:p>
            <a:fld id="{69DAACF4-0FED-4D9E-B238-CA72D81ABFA4}" type="datetimeFigureOut">
              <a:rPr lang="en-GB" smtClean="0"/>
              <a:t>27/01/2020</a:t>
            </a:fld>
            <a:endParaRPr lang="en-GB" dirty="0"/>
          </a:p>
        </p:txBody>
      </p:sp>
      <p:sp>
        <p:nvSpPr>
          <p:cNvPr id="4" name="Slide Image Placeholder 3"/>
          <p:cNvSpPr>
            <a:spLocks noGrp="1" noRot="1" noChangeAspect="1"/>
          </p:cNvSpPr>
          <p:nvPr>
            <p:ph type="sldImg" idx="2"/>
          </p:nvPr>
        </p:nvSpPr>
        <p:spPr>
          <a:xfrm>
            <a:off x="423863" y="1243013"/>
            <a:ext cx="5961062" cy="3354387"/>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0879" y="4784070"/>
            <a:ext cx="5447030" cy="3914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2154"/>
            <a:ext cx="2950475" cy="498772"/>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6737" y="9442154"/>
            <a:ext cx="2950475" cy="498772"/>
          </a:xfrm>
          <a:prstGeom prst="rect">
            <a:avLst/>
          </a:prstGeom>
        </p:spPr>
        <p:txBody>
          <a:bodyPr vert="horz" lIns="91440" tIns="45720" rIns="91440" bIns="45720" rtlCol="0" anchor="b"/>
          <a:lstStyle>
            <a:lvl1pPr algn="r">
              <a:defRPr sz="1200"/>
            </a:lvl1pPr>
          </a:lstStyle>
          <a:p>
            <a:fld id="{20E6F660-DF10-4FBD-B754-508622F1C26D}" type="slidenum">
              <a:rPr lang="en-GB" smtClean="0"/>
              <a:t>‹#›</a:t>
            </a:fld>
            <a:endParaRPr lang="en-GB" dirty="0"/>
          </a:p>
        </p:txBody>
      </p:sp>
    </p:spTree>
    <p:extLst>
      <p:ext uri="{BB962C8B-B14F-4D97-AF65-F5344CB8AC3E}">
        <p14:creationId xmlns:p14="http://schemas.microsoft.com/office/powerpoint/2010/main" val="154274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6F1CCB-2D80-4068-87FA-6315C62649DA}" type="slidenum">
              <a:rPr lang="en-US" smtClean="0"/>
              <a:pPr/>
              <a:t>1</a:t>
            </a:fld>
            <a:endParaRPr lang="en-US" dirty="0"/>
          </a:p>
        </p:txBody>
      </p:sp>
    </p:spTree>
    <p:extLst>
      <p:ext uri="{BB962C8B-B14F-4D97-AF65-F5344CB8AC3E}">
        <p14:creationId xmlns:p14="http://schemas.microsoft.com/office/powerpoint/2010/main" val="2354240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E6F660-DF10-4FBD-B754-508622F1C26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092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F1CCB-2D80-4068-87FA-6315C62649DA}" type="slidenum">
              <a:rPr lang="en-US" smtClean="0"/>
              <a:pPr/>
              <a:t>15</a:t>
            </a:fld>
            <a:endParaRPr lang="en-US" dirty="0"/>
          </a:p>
        </p:txBody>
      </p:sp>
    </p:spTree>
    <p:extLst>
      <p:ext uri="{BB962C8B-B14F-4D97-AF65-F5344CB8AC3E}">
        <p14:creationId xmlns:p14="http://schemas.microsoft.com/office/powerpoint/2010/main" val="2509594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F1CCB-2D80-4068-87FA-6315C62649DA}" type="slidenum">
              <a:rPr lang="en-US" smtClean="0"/>
              <a:pPr/>
              <a:t>16</a:t>
            </a:fld>
            <a:endParaRPr lang="en-US" dirty="0"/>
          </a:p>
        </p:txBody>
      </p:sp>
    </p:spTree>
    <p:extLst>
      <p:ext uri="{BB962C8B-B14F-4D97-AF65-F5344CB8AC3E}">
        <p14:creationId xmlns:p14="http://schemas.microsoft.com/office/powerpoint/2010/main" val="111171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F1CCB-2D80-4068-87FA-6315C62649DA}" type="slidenum">
              <a:rPr lang="en-US" smtClean="0"/>
              <a:pPr/>
              <a:t>17</a:t>
            </a:fld>
            <a:endParaRPr lang="en-US" dirty="0"/>
          </a:p>
        </p:txBody>
      </p:sp>
    </p:spTree>
    <p:extLst>
      <p:ext uri="{BB962C8B-B14F-4D97-AF65-F5344CB8AC3E}">
        <p14:creationId xmlns:p14="http://schemas.microsoft.com/office/powerpoint/2010/main" val="971965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F1CCB-2D80-4068-87FA-6315C62649DA}" type="slidenum">
              <a:rPr lang="en-US" smtClean="0"/>
              <a:pPr/>
              <a:t>18</a:t>
            </a:fld>
            <a:endParaRPr lang="en-US" dirty="0"/>
          </a:p>
        </p:txBody>
      </p:sp>
    </p:spTree>
    <p:extLst>
      <p:ext uri="{BB962C8B-B14F-4D97-AF65-F5344CB8AC3E}">
        <p14:creationId xmlns:p14="http://schemas.microsoft.com/office/powerpoint/2010/main" val="1995205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F1CCB-2D80-4068-87FA-6315C62649DA}" type="slidenum">
              <a:rPr lang="en-US" smtClean="0"/>
              <a:pPr/>
              <a:t>19</a:t>
            </a:fld>
            <a:endParaRPr lang="en-US" dirty="0"/>
          </a:p>
        </p:txBody>
      </p:sp>
    </p:spTree>
    <p:extLst>
      <p:ext uri="{BB962C8B-B14F-4D97-AF65-F5344CB8AC3E}">
        <p14:creationId xmlns:p14="http://schemas.microsoft.com/office/powerpoint/2010/main" val="3358320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47D338E-FFCE-1C48-BD3B-A22CFADFBF57}" type="slidenum">
              <a:rPr lang="en-US" smtClean="0"/>
              <a:t>21</a:t>
            </a:fld>
            <a:endParaRPr lang="en-US"/>
          </a:p>
        </p:txBody>
      </p:sp>
    </p:spTree>
    <p:extLst>
      <p:ext uri="{BB962C8B-B14F-4D97-AF65-F5344CB8AC3E}">
        <p14:creationId xmlns:p14="http://schemas.microsoft.com/office/powerpoint/2010/main" val="3350355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D6F1CCB-2D80-4068-87FA-6315C62649DA}" type="slidenum">
              <a:rPr lang="en-US" smtClean="0"/>
              <a:pPr/>
              <a:t>6</a:t>
            </a:fld>
            <a:endParaRPr lang="en-US" dirty="0"/>
          </a:p>
        </p:txBody>
      </p:sp>
    </p:spTree>
    <p:extLst>
      <p:ext uri="{BB962C8B-B14F-4D97-AF65-F5344CB8AC3E}">
        <p14:creationId xmlns:p14="http://schemas.microsoft.com/office/powerpoint/2010/main" val="565005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E6F660-DF10-4FBD-B754-508622F1C26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t>What we do.</a:t>
            </a:r>
          </a:p>
          <a:p>
            <a:endParaRPr lang="en-GB" dirty="0"/>
          </a:p>
          <a:p>
            <a:r>
              <a:rPr lang="en-GB" dirty="0"/>
              <a:t>At Computacenter</a:t>
            </a:r>
            <a:r>
              <a:rPr lang="en-GB" baseline="0" dirty="0"/>
              <a:t> we have long standing relationships with many of the worlds biggest organisations. These relationships allow us to see the challenges facing our customers on a day to day basis, and provide the insight needed to enable us to develop a portfolio of services that best meet our customers evolving needs. We’ve tailored our offering portfolios for workplace (DigitalMe), Security (DigitalTrust), Cloud (DigitalPower) and Networking (Digital Connect) to respond to the four main market trends that our customers are experiencing. The result is a comprehensive set of services that are al designed to “Make Digital Work” for our customers. Today we will be looking at one specific offering portfolio – DigitalTrust – to showcase how we at Computacenter can help our customers address not just these macro market trends but also issues that are specific to the security marketplace….</a:t>
            </a:r>
            <a:endParaRPr lang="en-GB" dirty="0"/>
          </a:p>
        </p:txBody>
      </p:sp>
      <p:sp>
        <p:nvSpPr>
          <p:cNvPr id="4" name="Slide Number Placeholder 3"/>
          <p:cNvSpPr>
            <a:spLocks noGrp="1"/>
          </p:cNvSpPr>
          <p:nvPr>
            <p:ph type="sldNum" sz="quarter" idx="10"/>
          </p:nvPr>
        </p:nvSpPr>
        <p:spPr/>
        <p:txBody>
          <a:bodyPr/>
          <a:lstStyle/>
          <a:p>
            <a:fld id="{1D6F1CCB-2D80-4068-87FA-6315C62649DA}" type="slidenum">
              <a:rPr lang="en-US" smtClean="0"/>
              <a:pPr/>
              <a:t>8</a:t>
            </a:fld>
            <a:endParaRPr lang="en-US" dirty="0"/>
          </a:p>
        </p:txBody>
      </p:sp>
    </p:spTree>
    <p:extLst>
      <p:ext uri="{BB962C8B-B14F-4D97-AF65-F5344CB8AC3E}">
        <p14:creationId xmlns:p14="http://schemas.microsoft.com/office/powerpoint/2010/main" val="3124312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E6F660-DF10-4FBD-B754-508622F1C26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803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Practice specific.  How.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Digital Connect accelerates our clients’ digitalization journey through efficient technology acquisition, transformation and managed service expertise with innovation and global consistent delivery. Our solutions address every aspect of Enterprise Networking including Data Center, Campus &amp; Edge networks, Wireless Networks and Hybrid WAN and enable connected business outcomes.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706F6F"/>
                </a:solidFill>
                <a:effectLst/>
                <a:uLnTx/>
                <a:uFillTx/>
                <a:latin typeface="Arial Narrow"/>
                <a:ea typeface="Calibri" panose="020F0502020204030204" pitchFamily="34" charset="0"/>
                <a:cs typeface="Calibri" panose="020F0502020204030204" pitchFamily="34" charset="0"/>
              </a:rPr>
              <a:t>Our solutions address every aspect of Enterprise Networking including Data Center, Campus &amp; Edge, Enterprise Mobility and Hybrid WAN.</a:t>
            </a:r>
          </a:p>
          <a:p>
            <a:endParaRPr lang="en-GB" dirty="0"/>
          </a:p>
        </p:txBody>
      </p:sp>
      <p:sp>
        <p:nvSpPr>
          <p:cNvPr id="4" name="Slide Number Placeholder 3"/>
          <p:cNvSpPr>
            <a:spLocks noGrp="1"/>
          </p:cNvSpPr>
          <p:nvPr>
            <p:ph type="sldNum" sz="quarter" idx="10"/>
          </p:nvPr>
        </p:nvSpPr>
        <p:spPr/>
        <p:txBody>
          <a:bodyPr/>
          <a:lstStyle/>
          <a:p>
            <a:fld id="{20E6F660-DF10-4FBD-B754-508622F1C26D}" type="slidenum">
              <a:rPr lang="en-GB" smtClean="0"/>
              <a:t>10</a:t>
            </a:fld>
            <a:endParaRPr lang="en-GB"/>
          </a:p>
        </p:txBody>
      </p:sp>
    </p:spTree>
    <p:extLst>
      <p:ext uri="{BB962C8B-B14F-4D97-AF65-F5344CB8AC3E}">
        <p14:creationId xmlns:p14="http://schemas.microsoft.com/office/powerpoint/2010/main" val="2962557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a:t>
            </a:r>
          </a:p>
          <a:p>
            <a:r>
              <a:rPr lang="en-US" b="1" dirty="0"/>
              <a:t>Practice Methodology and Services</a:t>
            </a:r>
          </a:p>
          <a:p>
            <a:endParaRPr lang="en-US" dirty="0"/>
          </a:p>
          <a:p>
            <a:endParaRPr lang="en-US" dirty="0"/>
          </a:p>
        </p:txBody>
      </p:sp>
      <p:sp>
        <p:nvSpPr>
          <p:cNvPr id="4" name="Slide Number Placeholder 3"/>
          <p:cNvSpPr>
            <a:spLocks noGrp="1"/>
          </p:cNvSpPr>
          <p:nvPr>
            <p:ph type="sldNum" sz="quarter" idx="5"/>
          </p:nvPr>
        </p:nvSpPr>
        <p:spPr/>
        <p:txBody>
          <a:bodyPr/>
          <a:lstStyle/>
          <a:p>
            <a:fld id="{20E6F660-DF10-4FBD-B754-508622F1C26D}" type="slidenum">
              <a:rPr lang="en-GB" smtClean="0"/>
              <a:t>11</a:t>
            </a:fld>
            <a:endParaRPr lang="en-GB" dirty="0"/>
          </a:p>
        </p:txBody>
      </p:sp>
    </p:spTree>
    <p:extLst>
      <p:ext uri="{BB962C8B-B14F-4D97-AF65-F5344CB8AC3E}">
        <p14:creationId xmlns:p14="http://schemas.microsoft.com/office/powerpoint/2010/main" val="140787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20E6F660-DF10-4FBD-B754-508622F1C26D}" type="slidenum">
              <a:rPr lang="en-GB" smtClean="0"/>
              <a:t>12</a:t>
            </a:fld>
            <a:endParaRPr lang="en-GB"/>
          </a:p>
        </p:txBody>
      </p:sp>
    </p:spTree>
    <p:extLst>
      <p:ext uri="{BB962C8B-B14F-4D97-AF65-F5344CB8AC3E}">
        <p14:creationId xmlns:p14="http://schemas.microsoft.com/office/powerpoint/2010/main" val="1834373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F1CCB-2D80-4068-87FA-6315C62649DA}" type="slidenum">
              <a:rPr lang="en-US" smtClean="0"/>
              <a:pPr/>
              <a:t>13</a:t>
            </a:fld>
            <a:endParaRPr lang="en-US" dirty="0"/>
          </a:p>
        </p:txBody>
      </p:sp>
    </p:spTree>
    <p:extLst>
      <p:ext uri="{BB962C8B-B14F-4D97-AF65-F5344CB8AC3E}">
        <p14:creationId xmlns:p14="http://schemas.microsoft.com/office/powerpoint/2010/main" val="295982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One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35901" y="1825625"/>
            <a:ext cx="11539371" cy="4351338"/>
          </a:xfrm>
        </p:spPr>
        <p:txBody>
          <a:bodyPr/>
          <a:lstStyle>
            <a:lvl1pPr marL="0" indent="0">
              <a:buNone/>
              <a:defRPr/>
            </a:lvl1pPr>
          </a:lstStyle>
          <a:p>
            <a:pPr lvl="0"/>
            <a:r>
              <a:rPr lang="en-US" dirty="0"/>
              <a:t>Click to edit Master text styles</a:t>
            </a:r>
          </a:p>
        </p:txBody>
      </p:sp>
      <p:sp>
        <p:nvSpPr>
          <p:cNvPr id="10" name="Footer Placeholder 9"/>
          <p:cNvSpPr>
            <a:spLocks noGrp="1"/>
          </p:cNvSpPr>
          <p:nvPr>
            <p:ph type="ftr" sz="quarter" idx="15"/>
          </p:nvPr>
        </p:nvSpPr>
        <p:spPr/>
        <p:txBody>
          <a:bodyPr/>
          <a:lstStyle/>
          <a:p>
            <a:r>
              <a:rPr lang="en-GB"/>
              <a:t>© Computacenter 2019</a:t>
            </a:r>
            <a:endParaRPr lang="en-GB" dirty="0"/>
          </a:p>
        </p:txBody>
      </p:sp>
      <p:sp>
        <p:nvSpPr>
          <p:cNvPr id="11" name="Slide Number Placeholder 10"/>
          <p:cNvSpPr>
            <a:spLocks noGrp="1"/>
          </p:cNvSpPr>
          <p:nvPr>
            <p:ph type="sldNum" sz="quarter" idx="16"/>
          </p:nvPr>
        </p:nvSpPr>
        <p:spPr/>
        <p:txBody>
          <a:bodyPr/>
          <a:lstStyle/>
          <a:p>
            <a:fld id="{79DF52E5-626C-4C96-8CF3-AEAB181F00C0}" type="slidenum">
              <a:rPr lang="en-GB" smtClean="0"/>
              <a:pPr/>
              <a:t>‹#›</a:t>
            </a:fld>
            <a:endParaRPr lang="en-GB" dirty="0"/>
          </a:p>
        </p:txBody>
      </p:sp>
      <p:sp>
        <p:nvSpPr>
          <p:cNvPr id="12" name="Title 1"/>
          <p:cNvSpPr>
            <a:spLocks noGrp="1"/>
          </p:cNvSpPr>
          <p:nvPr>
            <p:ph type="title" hasCustomPrompt="1"/>
          </p:nvPr>
        </p:nvSpPr>
        <p:spPr>
          <a:xfrm>
            <a:off x="335902" y="365126"/>
            <a:ext cx="11539370" cy="439200"/>
          </a:xfrm>
        </p:spPr>
        <p:txBody>
          <a:bodyPr/>
          <a:lstStyle>
            <a:lvl1pPr>
              <a:defRPr cap="all" baseline="0">
                <a:solidFill>
                  <a:schemeClr val="accent1"/>
                </a:solidFill>
              </a:defRPr>
            </a:lvl1pPr>
          </a:lstStyle>
          <a:p>
            <a:r>
              <a:rPr lang="en-US" dirty="0"/>
              <a:t>CLICK to edit MASTER TITLE STYLE</a:t>
            </a:r>
            <a:endParaRPr lang="en-GB" dirty="0"/>
          </a:p>
        </p:txBody>
      </p:sp>
      <p:sp>
        <p:nvSpPr>
          <p:cNvPr id="13" name="Subtitle 2"/>
          <p:cNvSpPr>
            <a:spLocks noGrp="1"/>
          </p:cNvSpPr>
          <p:nvPr>
            <p:ph type="subTitle" idx="17" hasCustomPrompt="1"/>
          </p:nvPr>
        </p:nvSpPr>
        <p:spPr>
          <a:xfrm>
            <a:off x="335901" y="899555"/>
            <a:ext cx="11539371" cy="415420"/>
          </a:xfrm>
        </p:spPr>
        <p:txBody>
          <a:bodyPr/>
          <a:lstStyle>
            <a:lvl1pPr marL="0" indent="0" algn="l">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Tree>
    <p:extLst>
      <p:ext uri="{BB962C8B-B14F-4D97-AF65-F5344CB8AC3E}">
        <p14:creationId xmlns:p14="http://schemas.microsoft.com/office/powerpoint/2010/main" val="2235708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Only title_">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en-US"/>
              <a:t>Click to edit Master title style</a:t>
            </a:r>
            <a:endParaRPr lang="en-US" dirty="0"/>
          </a:p>
        </p:txBody>
      </p:sp>
      <p:sp>
        <p:nvSpPr>
          <p:cNvPr id="2" name="Datumsplatzhalter 1"/>
          <p:cNvSpPr>
            <a:spLocks noGrp="1"/>
          </p:cNvSpPr>
          <p:nvPr>
            <p:ph type="dt" sz="half" idx="10"/>
          </p:nvPr>
        </p:nvSpPr>
        <p:spPr bwMode="gray"/>
        <p:txBody>
          <a:bodyPr/>
          <a:lstStyle/>
          <a:p>
            <a:endParaRPr lang="en-US" dirty="0"/>
          </a:p>
        </p:txBody>
      </p:sp>
      <p:sp>
        <p:nvSpPr>
          <p:cNvPr id="8" name="Fußzeilenplatzhalter 7"/>
          <p:cNvSpPr>
            <a:spLocks noGrp="1"/>
          </p:cNvSpPr>
          <p:nvPr>
            <p:ph type="ftr" sz="quarter" idx="11"/>
          </p:nvPr>
        </p:nvSpPr>
        <p:spPr bwMode="gray"/>
        <p:txBody>
          <a:bodyPr/>
          <a:lstStyle/>
          <a:p>
            <a:r>
              <a:rPr lang="en-US" dirty="0"/>
              <a:t>© Computacenter 2019</a:t>
            </a:r>
          </a:p>
        </p:txBody>
      </p:sp>
      <p:sp>
        <p:nvSpPr>
          <p:cNvPr id="9" name="Foliennummernplatzhalter 8"/>
          <p:cNvSpPr>
            <a:spLocks noGrp="1"/>
          </p:cNvSpPr>
          <p:nvPr>
            <p:ph type="sldNum" sz="quarter" idx="12"/>
          </p:nvPr>
        </p:nvSpPr>
        <p:spPr bwMode="gray"/>
        <p:txBody>
          <a:bodyPr/>
          <a:lstStyle/>
          <a:p>
            <a:fld id="{79DF52E5-626C-4C96-8CF3-AEAB181F00C0}" type="slidenum">
              <a:rPr lang="en-US" smtClean="0"/>
              <a:pPr/>
              <a:t>‹#›</a:t>
            </a:fld>
            <a:endParaRPr lang="en-US" dirty="0"/>
          </a:p>
        </p:txBody>
      </p:sp>
    </p:spTree>
    <p:extLst>
      <p:ext uri="{BB962C8B-B14F-4D97-AF65-F5344CB8AC3E}">
        <p14:creationId xmlns:p14="http://schemas.microsoft.com/office/powerpoint/2010/main" val="243408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itle slide picture left">
    <p:spTree>
      <p:nvGrpSpPr>
        <p:cNvPr id="1" name=""/>
        <p:cNvGrpSpPr/>
        <p:nvPr/>
      </p:nvGrpSpPr>
      <p:grpSpPr>
        <a:xfrm>
          <a:off x="0" y="0"/>
          <a:ext cx="0" cy="0"/>
          <a:chOff x="0" y="0"/>
          <a:chExt cx="0" cy="0"/>
        </a:xfrm>
      </p:grpSpPr>
      <p:sp>
        <p:nvSpPr>
          <p:cNvPr id="2" name="Titel 1"/>
          <p:cNvSpPr>
            <a:spLocks noGrp="1"/>
          </p:cNvSpPr>
          <p:nvPr>
            <p:ph type="ctrTitle" hasCustomPrompt="1"/>
          </p:nvPr>
        </p:nvSpPr>
        <p:spPr bwMode="gray">
          <a:xfrm>
            <a:off x="6096001" y="1699386"/>
            <a:ext cx="4873941" cy="1729614"/>
          </a:xfrm>
        </p:spPr>
        <p:txBody>
          <a:bodyPr lIns="0" anchor="b"/>
          <a:lstStyle>
            <a:lvl1pPr algn="l">
              <a:defRPr sz="5400">
                <a:solidFill>
                  <a:schemeClr val="accent1"/>
                </a:solidFill>
                <a:latin typeface="+mj-lt"/>
              </a:defRPr>
            </a:lvl1pPr>
          </a:lstStyle>
          <a:p>
            <a:r>
              <a:rPr lang="en-US"/>
              <a:t>PRESENTATION Title</a:t>
            </a:r>
          </a:p>
        </p:txBody>
      </p:sp>
      <p:sp>
        <p:nvSpPr>
          <p:cNvPr id="3" name="Untertitel 2"/>
          <p:cNvSpPr>
            <a:spLocks noGrp="1"/>
          </p:cNvSpPr>
          <p:nvPr>
            <p:ph type="subTitle" idx="1" hasCustomPrompt="1"/>
          </p:nvPr>
        </p:nvSpPr>
        <p:spPr bwMode="gray">
          <a:xfrm>
            <a:off x="6096001" y="5589240"/>
            <a:ext cx="2952328" cy="574767"/>
          </a:xfrm>
        </p:spPr>
        <p:txBody>
          <a:bodyPr lIns="0"/>
          <a:lstStyle>
            <a:lvl1pPr marL="0" marR="0" indent="0" algn="l" defTabSz="914400" rtl="0" eaLnBrk="1" fontAlgn="auto" latinLnBrk="0" hangingPunct="1">
              <a:lnSpc>
                <a:spcPct val="90000"/>
              </a:lnSpc>
              <a:spcBef>
                <a:spcPts val="900"/>
              </a:spcBef>
              <a:spcAft>
                <a:spcPts val="0"/>
              </a:spcAft>
              <a:buClrTx/>
              <a:buSzTx/>
              <a:buFontTx/>
              <a:buNone/>
              <a:tabLst/>
              <a:defRPr sz="1800" cap="none"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 of Presenter</a:t>
            </a:r>
          </a:p>
          <a:p>
            <a:r>
              <a:rPr lang="en-US"/>
              <a:t>Location, Date</a:t>
            </a:r>
          </a:p>
          <a:p>
            <a:endParaRPr lang="en-US"/>
          </a:p>
        </p:txBody>
      </p:sp>
      <p:pic>
        <p:nvPicPr>
          <p:cNvPr id="7" name="Picture 8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10969942" y="5923790"/>
            <a:ext cx="828357" cy="630996"/>
          </a:xfrm>
          <a:prstGeom prst="rect">
            <a:avLst/>
          </a:prstGeom>
        </p:spPr>
      </p:pic>
      <p:sp>
        <p:nvSpPr>
          <p:cNvPr id="8" name="Textplatzhalter 4"/>
          <p:cNvSpPr>
            <a:spLocks noGrp="1"/>
          </p:cNvSpPr>
          <p:nvPr>
            <p:ph type="body" sz="quarter" idx="11" hasCustomPrompt="1"/>
          </p:nvPr>
        </p:nvSpPr>
        <p:spPr>
          <a:xfrm>
            <a:off x="6096001" y="3595688"/>
            <a:ext cx="4873941" cy="431800"/>
          </a:xfrm>
        </p:spPr>
        <p:txBody>
          <a:bodyPr/>
          <a:lstStyle>
            <a:lvl1pPr algn="l">
              <a:defRPr/>
            </a:lvl1pPr>
          </a:lstStyle>
          <a:p>
            <a:pPr lvl="0"/>
            <a:r>
              <a:rPr lang="de-DE" err="1"/>
              <a:t>Subtitle</a:t>
            </a:r>
            <a:endParaRPr lang="en-US"/>
          </a:p>
        </p:txBody>
      </p:sp>
      <p:sp>
        <p:nvSpPr>
          <p:cNvPr id="12" name="Bildplatzhalter 11"/>
          <p:cNvSpPr>
            <a:spLocks noGrp="1"/>
          </p:cNvSpPr>
          <p:nvPr>
            <p:ph type="pic" sz="quarter" idx="12"/>
          </p:nvPr>
        </p:nvSpPr>
        <p:spPr>
          <a:xfrm>
            <a:off x="407988" y="1700213"/>
            <a:ext cx="5183187" cy="4465637"/>
          </a:xfrm>
        </p:spPr>
        <p:txBody>
          <a:bodyPr/>
          <a:lstStyle/>
          <a:p>
            <a:r>
              <a:rPr lang="en-US"/>
              <a:t>Click icon to add picture</a:t>
            </a:r>
            <a:endParaRPr lang="de-DE"/>
          </a:p>
        </p:txBody>
      </p:sp>
    </p:spTree>
    <p:extLst>
      <p:ext uri="{BB962C8B-B14F-4D97-AF65-F5344CB8AC3E}">
        <p14:creationId xmlns:p14="http://schemas.microsoft.com/office/powerpoint/2010/main" val="3903670429"/>
      </p:ext>
    </p:extLst>
  </p:cSld>
  <p:clrMapOvr>
    <a:masterClrMapping/>
  </p:clrMapOvr>
  <p:extLst>
    <p:ext uri="{DCECCB84-F9BA-43D5-87BE-67443E8EF086}">
      <p15:sldGuideLst xmlns:p15="http://schemas.microsoft.com/office/powerpoint/2012/main">
        <p15:guide id="1" pos="497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pty slide">
    <p:bg bwMode="gray">
      <p:bgRef idx="1001">
        <a:schemeClr val="bg1"/>
      </p:bgRef>
    </p:bg>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p>
            <a:endParaRPr lang="en-US" dirty="0"/>
          </a:p>
        </p:txBody>
      </p:sp>
      <p:sp>
        <p:nvSpPr>
          <p:cNvPr id="3" name="Fußzeilenplatzhalter 2"/>
          <p:cNvSpPr>
            <a:spLocks noGrp="1"/>
          </p:cNvSpPr>
          <p:nvPr>
            <p:ph type="ftr" sz="quarter" idx="11"/>
          </p:nvPr>
        </p:nvSpPr>
        <p:spPr bwMode="gray"/>
        <p:txBody>
          <a:bodyPr/>
          <a:lstStyle>
            <a:lvl1pPr>
              <a:defRPr/>
            </a:lvl1pPr>
          </a:lstStyle>
          <a:p>
            <a:r>
              <a:rPr lang="en-US" dirty="0"/>
              <a:t>© Computacenter 2018</a:t>
            </a:r>
          </a:p>
        </p:txBody>
      </p:sp>
      <p:sp>
        <p:nvSpPr>
          <p:cNvPr id="4" name="Foliennummernplatzhalter 3"/>
          <p:cNvSpPr>
            <a:spLocks noGrp="1"/>
          </p:cNvSpPr>
          <p:nvPr>
            <p:ph type="sldNum" sz="quarter" idx="12"/>
          </p:nvPr>
        </p:nvSpPr>
        <p:spPr bwMode="gray"/>
        <p:txBody>
          <a:bodyPr/>
          <a:lstStyle/>
          <a:p>
            <a:fld id="{79DF52E5-626C-4C96-8CF3-AEAB181F00C0}" type="slidenum">
              <a:rPr lang="en-US" smtClean="0"/>
              <a:pPr/>
              <a:t>‹#›</a:t>
            </a:fld>
            <a:endParaRPr lang="en-US" dirty="0"/>
          </a:p>
        </p:txBody>
      </p:sp>
    </p:spTree>
    <p:extLst>
      <p:ext uri="{BB962C8B-B14F-4D97-AF65-F5344CB8AC3E}">
        <p14:creationId xmlns:p14="http://schemas.microsoft.com/office/powerpoint/2010/main" val="4132915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ubtitle and one content">
    <p:spTree>
      <p:nvGrpSpPr>
        <p:cNvPr id="1" name=""/>
        <p:cNvGrpSpPr/>
        <p:nvPr/>
      </p:nvGrpSpPr>
      <p:grpSpPr>
        <a:xfrm>
          <a:off x="0" y="0"/>
          <a:ext cx="0" cy="0"/>
          <a:chOff x="0" y="0"/>
          <a:chExt cx="0" cy="0"/>
        </a:xfrm>
      </p:grpSpPr>
      <p:sp>
        <p:nvSpPr>
          <p:cNvPr id="3" name="Inhaltsplatzhalter 2"/>
          <p:cNvSpPr>
            <a:spLocks noGrp="1"/>
          </p:cNvSpPr>
          <p:nvPr>
            <p:ph idx="1"/>
          </p:nvPr>
        </p:nvSpPr>
        <p:spPr bwMode="gray"/>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p:cNvSpPr>
            <a:spLocks noGrp="1"/>
          </p:cNvSpPr>
          <p:nvPr>
            <p:ph type="dt" sz="half" idx="10"/>
          </p:nvPr>
        </p:nvSpPr>
        <p:spPr bwMode="gray"/>
        <p:txBody>
          <a:bodyPr/>
          <a:lstStyle/>
          <a:p>
            <a:endParaRPr lang="en-US" dirty="0"/>
          </a:p>
        </p:txBody>
      </p:sp>
      <p:sp>
        <p:nvSpPr>
          <p:cNvPr id="5" name="Fußzeilenplatzhalter 4"/>
          <p:cNvSpPr>
            <a:spLocks noGrp="1"/>
          </p:cNvSpPr>
          <p:nvPr>
            <p:ph type="ftr" sz="quarter" idx="11"/>
          </p:nvPr>
        </p:nvSpPr>
        <p:spPr bwMode="gray"/>
        <p:txBody>
          <a:bodyPr/>
          <a:lstStyle/>
          <a:p>
            <a:r>
              <a:rPr lang="en-US" dirty="0"/>
              <a:t>© Computacenter 2018</a:t>
            </a:r>
          </a:p>
        </p:txBody>
      </p:sp>
      <p:sp>
        <p:nvSpPr>
          <p:cNvPr id="6" name="Foliennummernplatzhalter 5"/>
          <p:cNvSpPr>
            <a:spLocks noGrp="1"/>
          </p:cNvSpPr>
          <p:nvPr>
            <p:ph type="sldNum" sz="quarter" idx="12"/>
          </p:nvPr>
        </p:nvSpPr>
        <p:spPr bwMode="gray"/>
        <p:txBody>
          <a:bodyPr/>
          <a:lstStyle/>
          <a:p>
            <a:fld id="{79DF52E5-626C-4C96-8CF3-AEAB181F00C0}" type="slidenum">
              <a:rPr lang="en-US" smtClean="0"/>
              <a:pPr/>
              <a:t>‹#›</a:t>
            </a:fld>
            <a:endParaRPr lang="en-US" dirty="0"/>
          </a:p>
        </p:txBody>
      </p:sp>
      <p:sp>
        <p:nvSpPr>
          <p:cNvPr id="8" name="Textplatzhalter 7"/>
          <p:cNvSpPr>
            <a:spLocks noGrp="1"/>
          </p:cNvSpPr>
          <p:nvPr>
            <p:ph type="body" sz="quarter" idx="13" hasCustomPrompt="1"/>
          </p:nvPr>
        </p:nvSpPr>
        <p:spPr bwMode="gray">
          <a:xfrm>
            <a:off x="407988" y="818311"/>
            <a:ext cx="10872788" cy="360000"/>
          </a:xfrm>
        </p:spPr>
        <p:txBody>
          <a:bodyPr anchor="b"/>
          <a:lstStyle>
            <a:lvl1pPr>
              <a:defRPr sz="2400" b="1" cap="all" baseline="0">
                <a:solidFill>
                  <a:schemeClr val="tx2"/>
                </a:solidFill>
              </a:defRPr>
            </a:lvl1pPr>
          </a:lstStyle>
          <a:p>
            <a:pPr lvl="0"/>
            <a:r>
              <a:rPr lang="en-US" dirty="0"/>
              <a:t>Subtitle</a:t>
            </a:r>
          </a:p>
        </p:txBody>
      </p:sp>
      <p:sp>
        <p:nvSpPr>
          <p:cNvPr id="9" name="Titel 8"/>
          <p:cNvSpPr>
            <a:spLocks noGrp="1"/>
          </p:cNvSpPr>
          <p:nvPr>
            <p:ph type="title"/>
          </p:nvPr>
        </p:nvSpPr>
        <p:spPr bwMode="gray">
          <a:xfrm>
            <a:off x="407988" y="333375"/>
            <a:ext cx="10872788" cy="437334"/>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1570149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ubtitle and one content">
    <p:spTree>
      <p:nvGrpSpPr>
        <p:cNvPr id="1" name=""/>
        <p:cNvGrpSpPr/>
        <p:nvPr/>
      </p:nvGrpSpPr>
      <p:grpSpPr>
        <a:xfrm>
          <a:off x="0" y="0"/>
          <a:ext cx="0" cy="0"/>
          <a:chOff x="0" y="0"/>
          <a:chExt cx="0" cy="0"/>
        </a:xfrm>
      </p:grpSpPr>
      <p:sp>
        <p:nvSpPr>
          <p:cNvPr id="3" name="Inhaltsplatzhalter 2"/>
          <p:cNvSpPr>
            <a:spLocks noGrp="1"/>
          </p:cNvSpPr>
          <p:nvPr>
            <p:ph idx="1"/>
          </p:nvPr>
        </p:nvSpPr>
        <p:spPr bwMode="gray"/>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bwMode="gray"/>
        <p:txBody>
          <a:bodyPr/>
          <a:lstStyle/>
          <a:p>
            <a:endParaRPr lang="en-US">
              <a:solidFill>
                <a:srgbClr val="706F6F"/>
              </a:solidFill>
            </a:endParaRPr>
          </a:p>
        </p:txBody>
      </p:sp>
      <p:sp>
        <p:nvSpPr>
          <p:cNvPr id="5" name="Fußzeilenplatzhalter 4"/>
          <p:cNvSpPr>
            <a:spLocks noGrp="1"/>
          </p:cNvSpPr>
          <p:nvPr>
            <p:ph type="ftr" sz="quarter" idx="11"/>
          </p:nvPr>
        </p:nvSpPr>
        <p:spPr bwMode="gray"/>
        <p:txBody>
          <a:bodyPr/>
          <a:lstStyle/>
          <a:p>
            <a:r>
              <a:rPr lang="en-US">
                <a:solidFill>
                  <a:srgbClr val="706F6F"/>
                </a:solidFill>
              </a:rPr>
              <a:t>© Computacenter 2018</a:t>
            </a:r>
          </a:p>
        </p:txBody>
      </p:sp>
      <p:sp>
        <p:nvSpPr>
          <p:cNvPr id="6" name="Foliennummernplatzhalter 5"/>
          <p:cNvSpPr>
            <a:spLocks noGrp="1"/>
          </p:cNvSpPr>
          <p:nvPr>
            <p:ph type="sldNum" sz="quarter" idx="12"/>
          </p:nvPr>
        </p:nvSpPr>
        <p:spPr bwMode="gray"/>
        <p:txBody>
          <a:bodyPr/>
          <a:lstStyle/>
          <a:p>
            <a:fld id="{79DF52E5-626C-4C96-8CF3-AEAB181F00C0}" type="slidenum">
              <a:rPr lang="en-US" smtClean="0">
                <a:solidFill>
                  <a:srgbClr val="706F6F"/>
                </a:solidFill>
              </a:rPr>
              <a:pPr/>
              <a:t>‹#›</a:t>
            </a:fld>
            <a:endParaRPr lang="en-US">
              <a:solidFill>
                <a:srgbClr val="706F6F"/>
              </a:solidFill>
            </a:endParaRPr>
          </a:p>
        </p:txBody>
      </p:sp>
      <p:sp>
        <p:nvSpPr>
          <p:cNvPr id="8" name="Textplatzhalter 7"/>
          <p:cNvSpPr>
            <a:spLocks noGrp="1"/>
          </p:cNvSpPr>
          <p:nvPr>
            <p:ph type="body" sz="quarter" idx="13" hasCustomPrompt="1"/>
          </p:nvPr>
        </p:nvSpPr>
        <p:spPr bwMode="gray">
          <a:xfrm>
            <a:off x="407988" y="818311"/>
            <a:ext cx="10872788" cy="360000"/>
          </a:xfrm>
        </p:spPr>
        <p:txBody>
          <a:bodyPr anchor="b"/>
          <a:lstStyle>
            <a:lvl1pPr>
              <a:defRPr sz="2400" b="1" cap="all" baseline="0">
                <a:solidFill>
                  <a:schemeClr val="tx2"/>
                </a:solidFill>
              </a:defRPr>
            </a:lvl1pPr>
          </a:lstStyle>
          <a:p>
            <a:pPr lvl="0"/>
            <a:r>
              <a:rPr lang="en-US"/>
              <a:t>Subtitle</a:t>
            </a:r>
          </a:p>
        </p:txBody>
      </p:sp>
      <p:sp>
        <p:nvSpPr>
          <p:cNvPr id="9" name="Titel 8"/>
          <p:cNvSpPr>
            <a:spLocks noGrp="1"/>
          </p:cNvSpPr>
          <p:nvPr>
            <p:ph type="title"/>
          </p:nvPr>
        </p:nvSpPr>
        <p:spPr bwMode="gray">
          <a:xfrm>
            <a:off x="407988" y="333375"/>
            <a:ext cx="10872788" cy="437334"/>
          </a:xfrm>
        </p:spPr>
        <p:txBody>
          <a:bodyPr/>
          <a:lstStyle/>
          <a:p>
            <a:r>
              <a:rPr lang="de-DE"/>
              <a:t>Titelmasterformat durch Klicken bearbeiten</a:t>
            </a:r>
            <a:endParaRPr lang="en-US"/>
          </a:p>
        </p:txBody>
      </p:sp>
    </p:spTree>
    <p:extLst>
      <p:ext uri="{BB962C8B-B14F-4D97-AF65-F5344CB8AC3E}">
        <p14:creationId xmlns:p14="http://schemas.microsoft.com/office/powerpoint/2010/main" val="3012079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subtitle and one content">
    <p:spTree>
      <p:nvGrpSpPr>
        <p:cNvPr id="1" name=""/>
        <p:cNvGrpSpPr/>
        <p:nvPr/>
      </p:nvGrpSpPr>
      <p:grpSpPr>
        <a:xfrm>
          <a:off x="0" y="0"/>
          <a:ext cx="0" cy="0"/>
          <a:chOff x="0" y="0"/>
          <a:chExt cx="0" cy="0"/>
        </a:xfrm>
      </p:grpSpPr>
      <p:sp>
        <p:nvSpPr>
          <p:cNvPr id="3" name="Inhaltsplatzhalter 2"/>
          <p:cNvSpPr>
            <a:spLocks noGrp="1"/>
          </p:cNvSpPr>
          <p:nvPr>
            <p:ph idx="1"/>
          </p:nvPr>
        </p:nvSpPr>
        <p:spPr bwMode="gray"/>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p:cNvSpPr>
            <a:spLocks noGrp="1"/>
          </p:cNvSpPr>
          <p:nvPr>
            <p:ph type="dt" sz="half" idx="10"/>
          </p:nvPr>
        </p:nvSpPr>
        <p:spPr bwMode="gray"/>
        <p:txBody>
          <a:bodyPr/>
          <a:lstStyle/>
          <a:p>
            <a:endParaRPr lang="en-US" dirty="0"/>
          </a:p>
        </p:txBody>
      </p:sp>
      <p:sp>
        <p:nvSpPr>
          <p:cNvPr id="5" name="Fußzeilenplatzhalter 4"/>
          <p:cNvSpPr>
            <a:spLocks noGrp="1"/>
          </p:cNvSpPr>
          <p:nvPr>
            <p:ph type="ftr" sz="quarter" idx="11"/>
          </p:nvPr>
        </p:nvSpPr>
        <p:spPr bwMode="gray"/>
        <p:txBody>
          <a:bodyPr/>
          <a:lstStyle/>
          <a:p>
            <a:r>
              <a:rPr lang="en-US" dirty="0"/>
              <a:t>© Computacenter 2018</a:t>
            </a:r>
          </a:p>
        </p:txBody>
      </p:sp>
      <p:sp>
        <p:nvSpPr>
          <p:cNvPr id="6" name="Foliennummernplatzhalter 5"/>
          <p:cNvSpPr>
            <a:spLocks noGrp="1"/>
          </p:cNvSpPr>
          <p:nvPr>
            <p:ph type="sldNum" sz="quarter" idx="12"/>
          </p:nvPr>
        </p:nvSpPr>
        <p:spPr bwMode="gray"/>
        <p:txBody>
          <a:bodyPr/>
          <a:lstStyle/>
          <a:p>
            <a:fld id="{79DF52E5-626C-4C96-8CF3-AEAB181F00C0}" type="slidenum">
              <a:rPr lang="en-US" smtClean="0"/>
              <a:pPr/>
              <a:t>‹#›</a:t>
            </a:fld>
            <a:endParaRPr lang="en-US" dirty="0"/>
          </a:p>
        </p:txBody>
      </p:sp>
      <p:sp>
        <p:nvSpPr>
          <p:cNvPr id="8" name="Textplatzhalter 7"/>
          <p:cNvSpPr>
            <a:spLocks noGrp="1"/>
          </p:cNvSpPr>
          <p:nvPr>
            <p:ph type="body" sz="quarter" idx="13" hasCustomPrompt="1"/>
          </p:nvPr>
        </p:nvSpPr>
        <p:spPr bwMode="gray">
          <a:xfrm>
            <a:off x="407988" y="818311"/>
            <a:ext cx="10872788" cy="360000"/>
          </a:xfrm>
        </p:spPr>
        <p:txBody>
          <a:bodyPr anchor="b"/>
          <a:lstStyle>
            <a:lvl1pPr>
              <a:defRPr sz="2400" b="1" cap="all" baseline="0">
                <a:solidFill>
                  <a:schemeClr val="tx2"/>
                </a:solidFill>
              </a:defRPr>
            </a:lvl1pPr>
          </a:lstStyle>
          <a:p>
            <a:pPr lvl="0"/>
            <a:r>
              <a:rPr lang="en-US" dirty="0"/>
              <a:t>Subtitle</a:t>
            </a:r>
          </a:p>
        </p:txBody>
      </p:sp>
      <p:sp>
        <p:nvSpPr>
          <p:cNvPr id="9" name="Titel 8"/>
          <p:cNvSpPr>
            <a:spLocks noGrp="1"/>
          </p:cNvSpPr>
          <p:nvPr>
            <p:ph type="title"/>
          </p:nvPr>
        </p:nvSpPr>
        <p:spPr bwMode="gray">
          <a:xfrm>
            <a:off x="407988" y="333375"/>
            <a:ext cx="10872788" cy="437334"/>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3585072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subtitle and one content">
    <p:spTree>
      <p:nvGrpSpPr>
        <p:cNvPr id="1" name=""/>
        <p:cNvGrpSpPr/>
        <p:nvPr/>
      </p:nvGrpSpPr>
      <p:grpSpPr>
        <a:xfrm>
          <a:off x="0" y="0"/>
          <a:ext cx="0" cy="0"/>
          <a:chOff x="0" y="0"/>
          <a:chExt cx="0" cy="0"/>
        </a:xfrm>
      </p:grpSpPr>
      <p:sp>
        <p:nvSpPr>
          <p:cNvPr id="3" name="Inhaltsplatzhalter 2"/>
          <p:cNvSpPr>
            <a:spLocks noGrp="1"/>
          </p:cNvSpPr>
          <p:nvPr>
            <p:ph idx="1"/>
          </p:nvPr>
        </p:nvSpPr>
        <p:spPr bwMode="gray"/>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p:cNvSpPr>
            <a:spLocks noGrp="1"/>
          </p:cNvSpPr>
          <p:nvPr>
            <p:ph type="dt" sz="half" idx="10"/>
          </p:nvPr>
        </p:nvSpPr>
        <p:spPr bwMode="gray"/>
        <p:txBody>
          <a:bodyPr/>
          <a:lstStyle/>
          <a:p>
            <a:endParaRPr lang="en-US" dirty="0"/>
          </a:p>
        </p:txBody>
      </p:sp>
      <p:sp>
        <p:nvSpPr>
          <p:cNvPr id="5" name="Fußzeilenplatzhalter 4"/>
          <p:cNvSpPr>
            <a:spLocks noGrp="1"/>
          </p:cNvSpPr>
          <p:nvPr>
            <p:ph type="ftr" sz="quarter" idx="11"/>
          </p:nvPr>
        </p:nvSpPr>
        <p:spPr bwMode="gray"/>
        <p:txBody>
          <a:bodyPr/>
          <a:lstStyle/>
          <a:p>
            <a:r>
              <a:rPr lang="en-US" dirty="0"/>
              <a:t>© Computacenter 2018</a:t>
            </a:r>
          </a:p>
        </p:txBody>
      </p:sp>
      <p:sp>
        <p:nvSpPr>
          <p:cNvPr id="6" name="Foliennummernplatzhalter 5"/>
          <p:cNvSpPr>
            <a:spLocks noGrp="1"/>
          </p:cNvSpPr>
          <p:nvPr>
            <p:ph type="sldNum" sz="quarter" idx="12"/>
          </p:nvPr>
        </p:nvSpPr>
        <p:spPr bwMode="gray"/>
        <p:txBody>
          <a:bodyPr/>
          <a:lstStyle/>
          <a:p>
            <a:fld id="{79DF52E5-626C-4C96-8CF3-AEAB181F00C0}" type="slidenum">
              <a:rPr lang="en-US" smtClean="0"/>
              <a:pPr/>
              <a:t>‹#›</a:t>
            </a:fld>
            <a:endParaRPr lang="en-US" dirty="0"/>
          </a:p>
        </p:txBody>
      </p:sp>
      <p:sp>
        <p:nvSpPr>
          <p:cNvPr id="8" name="Textplatzhalter 7"/>
          <p:cNvSpPr>
            <a:spLocks noGrp="1"/>
          </p:cNvSpPr>
          <p:nvPr>
            <p:ph type="body" sz="quarter" idx="13" hasCustomPrompt="1"/>
          </p:nvPr>
        </p:nvSpPr>
        <p:spPr bwMode="gray">
          <a:xfrm>
            <a:off x="407988" y="818311"/>
            <a:ext cx="10872788" cy="360000"/>
          </a:xfrm>
        </p:spPr>
        <p:txBody>
          <a:bodyPr anchor="b"/>
          <a:lstStyle>
            <a:lvl1pPr>
              <a:defRPr sz="2400" b="1" cap="all" baseline="0">
                <a:solidFill>
                  <a:schemeClr val="tx2"/>
                </a:solidFill>
              </a:defRPr>
            </a:lvl1pPr>
          </a:lstStyle>
          <a:p>
            <a:pPr lvl="0"/>
            <a:r>
              <a:rPr lang="en-US" dirty="0"/>
              <a:t>Subtitle</a:t>
            </a:r>
          </a:p>
        </p:txBody>
      </p:sp>
      <p:sp>
        <p:nvSpPr>
          <p:cNvPr id="9" name="Titel 8"/>
          <p:cNvSpPr>
            <a:spLocks noGrp="1"/>
          </p:cNvSpPr>
          <p:nvPr>
            <p:ph type="title"/>
          </p:nvPr>
        </p:nvSpPr>
        <p:spPr bwMode="gray">
          <a:xfrm>
            <a:off x="407988" y="333375"/>
            <a:ext cx="10872788" cy="437334"/>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3547069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subtitle and one content">
    <p:spTree>
      <p:nvGrpSpPr>
        <p:cNvPr id="1" name=""/>
        <p:cNvGrpSpPr/>
        <p:nvPr/>
      </p:nvGrpSpPr>
      <p:grpSpPr>
        <a:xfrm>
          <a:off x="0" y="0"/>
          <a:ext cx="0" cy="0"/>
          <a:chOff x="0" y="0"/>
          <a:chExt cx="0" cy="0"/>
        </a:xfrm>
      </p:grpSpPr>
      <p:sp>
        <p:nvSpPr>
          <p:cNvPr id="3" name="Inhaltsplatzhalter 2"/>
          <p:cNvSpPr>
            <a:spLocks noGrp="1"/>
          </p:cNvSpPr>
          <p:nvPr>
            <p:ph idx="1"/>
          </p:nvPr>
        </p:nvSpPr>
        <p:spPr bwMode="gray"/>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p:cNvSpPr>
            <a:spLocks noGrp="1"/>
          </p:cNvSpPr>
          <p:nvPr>
            <p:ph type="dt" sz="half" idx="10"/>
          </p:nvPr>
        </p:nvSpPr>
        <p:spPr bwMode="gray"/>
        <p:txBody>
          <a:bodyPr/>
          <a:lstStyle/>
          <a:p>
            <a:endParaRPr lang="en-US" dirty="0"/>
          </a:p>
        </p:txBody>
      </p:sp>
      <p:sp>
        <p:nvSpPr>
          <p:cNvPr id="5" name="Fußzeilenplatzhalter 4"/>
          <p:cNvSpPr>
            <a:spLocks noGrp="1"/>
          </p:cNvSpPr>
          <p:nvPr>
            <p:ph type="ftr" sz="quarter" idx="11"/>
          </p:nvPr>
        </p:nvSpPr>
        <p:spPr bwMode="gray"/>
        <p:txBody>
          <a:bodyPr/>
          <a:lstStyle/>
          <a:p>
            <a:r>
              <a:rPr lang="en-US" dirty="0"/>
              <a:t>© Computacenter 2018</a:t>
            </a:r>
          </a:p>
        </p:txBody>
      </p:sp>
      <p:sp>
        <p:nvSpPr>
          <p:cNvPr id="6" name="Foliennummernplatzhalter 5"/>
          <p:cNvSpPr>
            <a:spLocks noGrp="1"/>
          </p:cNvSpPr>
          <p:nvPr>
            <p:ph type="sldNum" sz="quarter" idx="12"/>
          </p:nvPr>
        </p:nvSpPr>
        <p:spPr bwMode="gray"/>
        <p:txBody>
          <a:bodyPr/>
          <a:lstStyle/>
          <a:p>
            <a:fld id="{79DF52E5-626C-4C96-8CF3-AEAB181F00C0}" type="slidenum">
              <a:rPr lang="en-US" smtClean="0"/>
              <a:pPr/>
              <a:t>‹#›</a:t>
            </a:fld>
            <a:endParaRPr lang="en-US" dirty="0"/>
          </a:p>
        </p:txBody>
      </p:sp>
      <p:sp>
        <p:nvSpPr>
          <p:cNvPr id="8" name="Textplatzhalter 7"/>
          <p:cNvSpPr>
            <a:spLocks noGrp="1"/>
          </p:cNvSpPr>
          <p:nvPr>
            <p:ph type="body" sz="quarter" idx="13" hasCustomPrompt="1"/>
          </p:nvPr>
        </p:nvSpPr>
        <p:spPr bwMode="gray">
          <a:xfrm>
            <a:off x="407988" y="818311"/>
            <a:ext cx="10872788" cy="360000"/>
          </a:xfrm>
        </p:spPr>
        <p:txBody>
          <a:bodyPr anchor="b"/>
          <a:lstStyle>
            <a:lvl1pPr>
              <a:defRPr sz="2400" b="1" cap="all" baseline="0">
                <a:solidFill>
                  <a:schemeClr val="tx2"/>
                </a:solidFill>
              </a:defRPr>
            </a:lvl1pPr>
          </a:lstStyle>
          <a:p>
            <a:pPr lvl="0"/>
            <a:r>
              <a:rPr lang="en-US" dirty="0"/>
              <a:t>Subtitle</a:t>
            </a:r>
          </a:p>
        </p:txBody>
      </p:sp>
      <p:sp>
        <p:nvSpPr>
          <p:cNvPr id="9" name="Titel 8"/>
          <p:cNvSpPr>
            <a:spLocks noGrp="1"/>
          </p:cNvSpPr>
          <p:nvPr>
            <p:ph type="title"/>
          </p:nvPr>
        </p:nvSpPr>
        <p:spPr bwMode="gray">
          <a:xfrm>
            <a:off x="407988" y="333375"/>
            <a:ext cx="10872788" cy="437334"/>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3927549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subtitle and one content">
    <p:spTree>
      <p:nvGrpSpPr>
        <p:cNvPr id="1" name=""/>
        <p:cNvGrpSpPr/>
        <p:nvPr/>
      </p:nvGrpSpPr>
      <p:grpSpPr>
        <a:xfrm>
          <a:off x="0" y="0"/>
          <a:ext cx="0" cy="0"/>
          <a:chOff x="0" y="0"/>
          <a:chExt cx="0" cy="0"/>
        </a:xfrm>
      </p:grpSpPr>
      <p:sp>
        <p:nvSpPr>
          <p:cNvPr id="3" name="Inhaltsplatzhalter 2"/>
          <p:cNvSpPr>
            <a:spLocks noGrp="1"/>
          </p:cNvSpPr>
          <p:nvPr>
            <p:ph idx="1"/>
          </p:nvPr>
        </p:nvSpPr>
        <p:spPr bwMode="gray"/>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p:cNvSpPr>
            <a:spLocks noGrp="1"/>
          </p:cNvSpPr>
          <p:nvPr>
            <p:ph type="dt" sz="half" idx="10"/>
          </p:nvPr>
        </p:nvSpPr>
        <p:spPr bwMode="gray"/>
        <p:txBody>
          <a:bodyPr/>
          <a:lstStyle/>
          <a:p>
            <a:endParaRPr lang="en-US" dirty="0"/>
          </a:p>
        </p:txBody>
      </p:sp>
      <p:sp>
        <p:nvSpPr>
          <p:cNvPr id="5" name="Fußzeilenplatzhalter 4"/>
          <p:cNvSpPr>
            <a:spLocks noGrp="1"/>
          </p:cNvSpPr>
          <p:nvPr>
            <p:ph type="ftr" sz="quarter" idx="11"/>
          </p:nvPr>
        </p:nvSpPr>
        <p:spPr bwMode="gray"/>
        <p:txBody>
          <a:bodyPr/>
          <a:lstStyle/>
          <a:p>
            <a:r>
              <a:rPr lang="en-US" dirty="0"/>
              <a:t>© Computacenter 2018</a:t>
            </a:r>
          </a:p>
        </p:txBody>
      </p:sp>
      <p:sp>
        <p:nvSpPr>
          <p:cNvPr id="6" name="Foliennummernplatzhalter 5"/>
          <p:cNvSpPr>
            <a:spLocks noGrp="1"/>
          </p:cNvSpPr>
          <p:nvPr>
            <p:ph type="sldNum" sz="quarter" idx="12"/>
          </p:nvPr>
        </p:nvSpPr>
        <p:spPr bwMode="gray"/>
        <p:txBody>
          <a:bodyPr/>
          <a:lstStyle/>
          <a:p>
            <a:fld id="{79DF52E5-626C-4C96-8CF3-AEAB181F00C0}" type="slidenum">
              <a:rPr lang="en-US" smtClean="0"/>
              <a:pPr/>
              <a:t>‹#›</a:t>
            </a:fld>
            <a:endParaRPr lang="en-US" dirty="0"/>
          </a:p>
        </p:txBody>
      </p:sp>
      <p:sp>
        <p:nvSpPr>
          <p:cNvPr id="8" name="Textplatzhalter 7"/>
          <p:cNvSpPr>
            <a:spLocks noGrp="1"/>
          </p:cNvSpPr>
          <p:nvPr>
            <p:ph type="body" sz="quarter" idx="13" hasCustomPrompt="1"/>
          </p:nvPr>
        </p:nvSpPr>
        <p:spPr bwMode="gray">
          <a:xfrm>
            <a:off x="407988" y="818311"/>
            <a:ext cx="10872788" cy="360000"/>
          </a:xfrm>
        </p:spPr>
        <p:txBody>
          <a:bodyPr anchor="b"/>
          <a:lstStyle>
            <a:lvl1pPr>
              <a:defRPr sz="2400" b="1" cap="all" baseline="0">
                <a:solidFill>
                  <a:schemeClr val="tx2"/>
                </a:solidFill>
              </a:defRPr>
            </a:lvl1pPr>
          </a:lstStyle>
          <a:p>
            <a:pPr lvl="0"/>
            <a:r>
              <a:rPr lang="en-US" dirty="0"/>
              <a:t>Subtitle</a:t>
            </a:r>
          </a:p>
        </p:txBody>
      </p:sp>
      <p:sp>
        <p:nvSpPr>
          <p:cNvPr id="9" name="Titel 8"/>
          <p:cNvSpPr>
            <a:spLocks noGrp="1"/>
          </p:cNvSpPr>
          <p:nvPr>
            <p:ph type="title"/>
          </p:nvPr>
        </p:nvSpPr>
        <p:spPr bwMode="gray">
          <a:xfrm>
            <a:off x="407988" y="333375"/>
            <a:ext cx="10872788" cy="437334"/>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2219801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left">
    <p:spTree>
      <p:nvGrpSpPr>
        <p:cNvPr id="1" name=""/>
        <p:cNvGrpSpPr/>
        <p:nvPr/>
      </p:nvGrpSpPr>
      <p:grpSpPr>
        <a:xfrm>
          <a:off x="0" y="0"/>
          <a:ext cx="0" cy="0"/>
          <a:chOff x="0" y="0"/>
          <a:chExt cx="0" cy="0"/>
        </a:xfrm>
      </p:grpSpPr>
      <p:sp>
        <p:nvSpPr>
          <p:cNvPr id="2" name="Titel 1"/>
          <p:cNvSpPr>
            <a:spLocks noGrp="1"/>
          </p:cNvSpPr>
          <p:nvPr>
            <p:ph type="ctrTitle" hasCustomPrompt="1"/>
          </p:nvPr>
        </p:nvSpPr>
        <p:spPr bwMode="gray">
          <a:xfrm>
            <a:off x="6096001" y="1699386"/>
            <a:ext cx="4873941" cy="1729614"/>
          </a:xfrm>
        </p:spPr>
        <p:txBody>
          <a:bodyPr lIns="0" anchor="b"/>
          <a:lstStyle>
            <a:lvl1pPr algn="l">
              <a:defRPr sz="5400">
                <a:solidFill>
                  <a:schemeClr val="accent1"/>
                </a:solidFill>
                <a:latin typeface="+mj-lt"/>
              </a:defRPr>
            </a:lvl1pPr>
          </a:lstStyle>
          <a:p>
            <a:r>
              <a:rPr lang="en-US" dirty="0"/>
              <a:t>PRESENTATION Title</a:t>
            </a:r>
          </a:p>
        </p:txBody>
      </p:sp>
      <p:sp>
        <p:nvSpPr>
          <p:cNvPr id="3" name="Untertitel 2"/>
          <p:cNvSpPr>
            <a:spLocks noGrp="1"/>
          </p:cNvSpPr>
          <p:nvPr>
            <p:ph type="subTitle" idx="1" hasCustomPrompt="1"/>
          </p:nvPr>
        </p:nvSpPr>
        <p:spPr bwMode="gray">
          <a:xfrm>
            <a:off x="6096001" y="5589240"/>
            <a:ext cx="2952328" cy="574767"/>
          </a:xfrm>
        </p:spPr>
        <p:txBody>
          <a:bodyPr lIns="0"/>
          <a:lstStyle>
            <a:lvl1pPr marL="0" marR="0" indent="0" algn="l" defTabSz="914400" rtl="0" eaLnBrk="1" fontAlgn="auto" latinLnBrk="0" hangingPunct="1">
              <a:lnSpc>
                <a:spcPct val="90000"/>
              </a:lnSpc>
              <a:spcBef>
                <a:spcPts val="900"/>
              </a:spcBef>
              <a:spcAft>
                <a:spcPts val="0"/>
              </a:spcAft>
              <a:buClrTx/>
              <a:buSzTx/>
              <a:buFontTx/>
              <a:buNone/>
              <a:tabLst/>
              <a:defRPr sz="1800" cap="none"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of Presenter</a:t>
            </a:r>
          </a:p>
          <a:p>
            <a:r>
              <a:rPr lang="en-US" dirty="0"/>
              <a:t>Location, Date</a:t>
            </a:r>
          </a:p>
          <a:p>
            <a:endParaRPr lang="en-US" dirty="0"/>
          </a:p>
        </p:txBody>
      </p:sp>
      <p:pic>
        <p:nvPicPr>
          <p:cNvPr id="7" name="Picture 8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10969942" y="5923790"/>
            <a:ext cx="828357" cy="630996"/>
          </a:xfrm>
          <a:prstGeom prst="rect">
            <a:avLst/>
          </a:prstGeom>
        </p:spPr>
      </p:pic>
      <p:sp>
        <p:nvSpPr>
          <p:cNvPr id="8" name="Textplatzhalter 4"/>
          <p:cNvSpPr>
            <a:spLocks noGrp="1"/>
          </p:cNvSpPr>
          <p:nvPr>
            <p:ph type="body" sz="quarter" idx="11" hasCustomPrompt="1"/>
          </p:nvPr>
        </p:nvSpPr>
        <p:spPr>
          <a:xfrm>
            <a:off x="6096001" y="3595688"/>
            <a:ext cx="4873941" cy="431800"/>
          </a:xfrm>
        </p:spPr>
        <p:txBody>
          <a:bodyPr/>
          <a:lstStyle>
            <a:lvl1pPr algn="l">
              <a:defRPr/>
            </a:lvl1pPr>
          </a:lstStyle>
          <a:p>
            <a:pPr lvl="0"/>
            <a:r>
              <a:rPr lang="de-DE" dirty="0" err="1"/>
              <a:t>Subtitle</a:t>
            </a:r>
            <a:endParaRPr lang="en-US" dirty="0"/>
          </a:p>
        </p:txBody>
      </p:sp>
      <p:sp>
        <p:nvSpPr>
          <p:cNvPr id="12" name="Bildplatzhalter 11"/>
          <p:cNvSpPr>
            <a:spLocks noGrp="1"/>
          </p:cNvSpPr>
          <p:nvPr>
            <p:ph type="pic" sz="quarter" idx="12"/>
          </p:nvPr>
        </p:nvSpPr>
        <p:spPr>
          <a:xfrm>
            <a:off x="407988" y="1700213"/>
            <a:ext cx="5183187" cy="4465637"/>
          </a:xfrm>
        </p:spPr>
        <p:txBody>
          <a:bodyPr/>
          <a:lstStyle/>
          <a:p>
            <a:r>
              <a:rPr lang="de-DE"/>
              <a:t>Bild durch Klicken auf Symbol hinzufügen</a:t>
            </a:r>
          </a:p>
        </p:txBody>
      </p:sp>
    </p:spTree>
    <p:extLst>
      <p:ext uri="{BB962C8B-B14F-4D97-AF65-F5344CB8AC3E}">
        <p14:creationId xmlns:p14="http://schemas.microsoft.com/office/powerpoint/2010/main" val="1304109945"/>
      </p:ext>
    </p:extLst>
  </p:cSld>
  <p:clrMapOvr>
    <a:masterClrMapping/>
  </p:clrMapOvr>
  <p:extLst>
    <p:ext uri="{DCECCB84-F9BA-43D5-87BE-67443E8EF086}">
      <p15:sldGuideLst xmlns:p15="http://schemas.microsoft.com/office/powerpoint/2012/main">
        <p15:guide id="1" pos="49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902" y="365126"/>
            <a:ext cx="11539370" cy="439200"/>
          </a:xfrm>
        </p:spPr>
        <p:txBody>
          <a:bodyPr/>
          <a:lstStyle>
            <a:lvl1pPr>
              <a:defRPr cap="all" baseline="0">
                <a:solidFill>
                  <a:schemeClr val="accent1"/>
                </a:solidFill>
              </a:defRPr>
            </a:lvl1pPr>
          </a:lstStyle>
          <a:p>
            <a:r>
              <a:rPr lang="en-US" dirty="0"/>
              <a:t>CLICK to edit MASTER TITLE STYLE</a:t>
            </a:r>
            <a:endParaRPr lang="en-GB" dirty="0"/>
          </a:p>
        </p:txBody>
      </p:sp>
      <p:sp>
        <p:nvSpPr>
          <p:cNvPr id="4" name="Footer Placeholder 3"/>
          <p:cNvSpPr>
            <a:spLocks noGrp="1"/>
          </p:cNvSpPr>
          <p:nvPr>
            <p:ph type="ftr" sz="quarter" idx="11"/>
          </p:nvPr>
        </p:nvSpPr>
        <p:spPr/>
        <p:txBody>
          <a:bodyPr/>
          <a:lstStyle/>
          <a:p>
            <a:r>
              <a:rPr lang="en-GB" dirty="0"/>
              <a:t>© Computacenter 2019</a:t>
            </a:r>
          </a:p>
        </p:txBody>
      </p:sp>
      <p:sp>
        <p:nvSpPr>
          <p:cNvPr id="5" name="Slide Number Placeholder 4"/>
          <p:cNvSpPr>
            <a:spLocks noGrp="1"/>
          </p:cNvSpPr>
          <p:nvPr>
            <p:ph type="sldNum" sz="quarter" idx="12"/>
          </p:nvPr>
        </p:nvSpPr>
        <p:spPr/>
        <p:txBody>
          <a:bodyPr/>
          <a:lstStyle/>
          <a:p>
            <a:fld id="{79DF52E5-626C-4C96-8CF3-AEAB181F00C0}" type="slidenum">
              <a:rPr lang="en-GB" smtClean="0"/>
              <a:pPr/>
              <a:t>‹#›</a:t>
            </a:fld>
            <a:endParaRPr lang="en-GB" dirty="0"/>
          </a:p>
        </p:txBody>
      </p:sp>
      <p:sp>
        <p:nvSpPr>
          <p:cNvPr id="7" name="Content Placeholder 2"/>
          <p:cNvSpPr>
            <a:spLocks noGrp="1"/>
          </p:cNvSpPr>
          <p:nvPr>
            <p:ph idx="1"/>
          </p:nvPr>
        </p:nvSpPr>
        <p:spPr>
          <a:xfrm>
            <a:off x="335900" y="1825625"/>
            <a:ext cx="5634000" cy="4351338"/>
          </a:xfrm>
        </p:spPr>
        <p:txBody>
          <a:bodyPr/>
          <a:lstStyle>
            <a:lvl1pPr marL="0" indent="0">
              <a:buNone/>
              <a:defRPr/>
            </a:lvl1pPr>
          </a:lstStyle>
          <a:p>
            <a:pPr lvl="0"/>
            <a:r>
              <a:rPr lang="en-US" dirty="0"/>
              <a:t>Click to edit Master text styles</a:t>
            </a:r>
          </a:p>
        </p:txBody>
      </p:sp>
      <p:sp>
        <p:nvSpPr>
          <p:cNvPr id="8" name="Content Placeholder 2"/>
          <p:cNvSpPr>
            <a:spLocks noGrp="1"/>
          </p:cNvSpPr>
          <p:nvPr>
            <p:ph idx="13"/>
          </p:nvPr>
        </p:nvSpPr>
        <p:spPr>
          <a:xfrm>
            <a:off x="6240955" y="1825625"/>
            <a:ext cx="5634317" cy="4351338"/>
          </a:xfrm>
        </p:spPr>
        <p:txBody>
          <a:bodyPr/>
          <a:lstStyle>
            <a:lvl1pPr marL="0" indent="0">
              <a:buNone/>
              <a:defRPr/>
            </a:lvl1pPr>
          </a:lstStyle>
          <a:p>
            <a:pPr lvl="0"/>
            <a:r>
              <a:rPr lang="en-US" dirty="0"/>
              <a:t>Click to edit Master text styles</a:t>
            </a:r>
          </a:p>
        </p:txBody>
      </p:sp>
      <p:sp>
        <p:nvSpPr>
          <p:cNvPr id="11" name="Subtitle 2"/>
          <p:cNvSpPr>
            <a:spLocks noGrp="1"/>
          </p:cNvSpPr>
          <p:nvPr>
            <p:ph type="subTitle" idx="14" hasCustomPrompt="1"/>
          </p:nvPr>
        </p:nvSpPr>
        <p:spPr>
          <a:xfrm>
            <a:off x="335901" y="899555"/>
            <a:ext cx="11539371" cy="415420"/>
          </a:xfrm>
        </p:spPr>
        <p:txBody>
          <a:bodyPr/>
          <a:lstStyle>
            <a:lvl1pPr marL="0" indent="0" algn="l">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Tree>
    <p:extLst>
      <p:ext uri="{BB962C8B-B14F-4D97-AF65-F5344CB8AC3E}">
        <p14:creationId xmlns:p14="http://schemas.microsoft.com/office/powerpoint/2010/main" val="9571566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right">
    <p:spTree>
      <p:nvGrpSpPr>
        <p:cNvPr id="1" name=""/>
        <p:cNvGrpSpPr/>
        <p:nvPr/>
      </p:nvGrpSpPr>
      <p:grpSpPr>
        <a:xfrm>
          <a:off x="0" y="0"/>
          <a:ext cx="0" cy="0"/>
          <a:chOff x="0" y="0"/>
          <a:chExt cx="0" cy="0"/>
        </a:xfrm>
      </p:grpSpPr>
      <p:sp>
        <p:nvSpPr>
          <p:cNvPr id="2" name="Titel 1"/>
          <p:cNvSpPr>
            <a:spLocks noGrp="1"/>
          </p:cNvSpPr>
          <p:nvPr>
            <p:ph type="ctrTitle" hasCustomPrompt="1"/>
          </p:nvPr>
        </p:nvSpPr>
        <p:spPr bwMode="gray">
          <a:xfrm>
            <a:off x="407988" y="1700213"/>
            <a:ext cx="5184000" cy="1728787"/>
          </a:xfrm>
        </p:spPr>
        <p:txBody>
          <a:bodyPr lIns="0" anchor="b"/>
          <a:lstStyle>
            <a:lvl1pPr algn="l">
              <a:defRPr sz="5400">
                <a:solidFill>
                  <a:schemeClr val="accent1"/>
                </a:solidFill>
                <a:latin typeface="+mj-lt"/>
              </a:defRPr>
            </a:lvl1pPr>
          </a:lstStyle>
          <a:p>
            <a:r>
              <a:rPr lang="en-US" dirty="0"/>
              <a:t>PRESENTATION Title</a:t>
            </a:r>
          </a:p>
        </p:txBody>
      </p:sp>
      <p:sp>
        <p:nvSpPr>
          <p:cNvPr id="3" name="Untertitel 2"/>
          <p:cNvSpPr>
            <a:spLocks noGrp="1"/>
          </p:cNvSpPr>
          <p:nvPr>
            <p:ph type="subTitle" idx="1" hasCustomPrompt="1"/>
          </p:nvPr>
        </p:nvSpPr>
        <p:spPr bwMode="gray">
          <a:xfrm>
            <a:off x="407988" y="5589240"/>
            <a:ext cx="5184000" cy="574767"/>
          </a:xfrm>
        </p:spPr>
        <p:txBody>
          <a:bodyPr lIns="0"/>
          <a:lstStyle>
            <a:lvl1pPr marL="0" marR="0" indent="0" algn="l" defTabSz="914400" rtl="0" eaLnBrk="1" fontAlgn="auto" latinLnBrk="0" hangingPunct="1">
              <a:lnSpc>
                <a:spcPct val="90000"/>
              </a:lnSpc>
              <a:spcBef>
                <a:spcPts val="900"/>
              </a:spcBef>
              <a:spcAft>
                <a:spcPts val="0"/>
              </a:spcAft>
              <a:buClrTx/>
              <a:buSzTx/>
              <a:buFontTx/>
              <a:buNone/>
              <a:tabLst/>
              <a:defRPr sz="1800" cap="none"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of Presenter</a:t>
            </a:r>
          </a:p>
          <a:p>
            <a:r>
              <a:rPr lang="en-US" dirty="0"/>
              <a:t>Location, Date</a:t>
            </a:r>
          </a:p>
          <a:p>
            <a:endParaRPr lang="en-US" dirty="0"/>
          </a:p>
        </p:txBody>
      </p:sp>
      <p:pic>
        <p:nvPicPr>
          <p:cNvPr id="7" name="Picture 8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10969942" y="341138"/>
            <a:ext cx="828357" cy="630996"/>
          </a:xfrm>
          <a:prstGeom prst="rect">
            <a:avLst/>
          </a:prstGeom>
        </p:spPr>
      </p:pic>
      <p:sp>
        <p:nvSpPr>
          <p:cNvPr id="8" name="Textplatzhalter 4"/>
          <p:cNvSpPr>
            <a:spLocks noGrp="1"/>
          </p:cNvSpPr>
          <p:nvPr>
            <p:ph type="body" sz="quarter" idx="11" hasCustomPrompt="1"/>
          </p:nvPr>
        </p:nvSpPr>
        <p:spPr>
          <a:xfrm>
            <a:off x="407988" y="3595688"/>
            <a:ext cx="5184000" cy="431800"/>
          </a:xfrm>
        </p:spPr>
        <p:txBody>
          <a:bodyPr/>
          <a:lstStyle>
            <a:lvl1pPr>
              <a:defRPr/>
            </a:lvl1pPr>
          </a:lstStyle>
          <a:p>
            <a:pPr lvl="0"/>
            <a:r>
              <a:rPr lang="de-DE" dirty="0" err="1"/>
              <a:t>Subtitle</a:t>
            </a:r>
            <a:endParaRPr lang="en-US" dirty="0"/>
          </a:p>
        </p:txBody>
      </p:sp>
      <p:sp>
        <p:nvSpPr>
          <p:cNvPr id="12" name="Bildplatzhalter 11"/>
          <p:cNvSpPr>
            <a:spLocks noGrp="1"/>
          </p:cNvSpPr>
          <p:nvPr>
            <p:ph type="pic" sz="quarter" idx="12"/>
          </p:nvPr>
        </p:nvSpPr>
        <p:spPr>
          <a:xfrm>
            <a:off x="6096000" y="1700213"/>
            <a:ext cx="5184775" cy="4465637"/>
          </a:xfrm>
        </p:spPr>
        <p:txBody>
          <a:bodyPr/>
          <a:lstStyle/>
          <a:p>
            <a:r>
              <a:rPr lang="de-DE"/>
              <a:t>Bild durch Klicken auf Symbol hinzufügen</a:t>
            </a:r>
          </a:p>
        </p:txBody>
      </p:sp>
    </p:spTree>
    <p:extLst>
      <p:ext uri="{BB962C8B-B14F-4D97-AF65-F5344CB8AC3E}">
        <p14:creationId xmlns:p14="http://schemas.microsoft.com/office/powerpoint/2010/main" val="2280169970"/>
      </p:ext>
    </p:extLst>
  </p:cSld>
  <p:clrMapOvr>
    <a:masterClrMapping/>
  </p:clrMapOvr>
  <p:extLst>
    <p:ext uri="{DCECCB84-F9BA-43D5-87BE-67443E8EF086}">
      <p15:sldGuideLst xmlns:p15="http://schemas.microsoft.com/office/powerpoint/2012/main">
        <p15:guide id="1" pos="497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picture">
    <p:spTree>
      <p:nvGrpSpPr>
        <p:cNvPr id="1" name=""/>
        <p:cNvGrpSpPr/>
        <p:nvPr/>
      </p:nvGrpSpPr>
      <p:grpSpPr>
        <a:xfrm>
          <a:off x="0" y="0"/>
          <a:ext cx="0" cy="0"/>
          <a:chOff x="0" y="0"/>
          <a:chExt cx="0" cy="0"/>
        </a:xfrm>
      </p:grpSpPr>
      <p:sp>
        <p:nvSpPr>
          <p:cNvPr id="2" name="Titel 1"/>
          <p:cNvSpPr>
            <a:spLocks noGrp="1"/>
          </p:cNvSpPr>
          <p:nvPr>
            <p:ph type="ctrTitle" hasCustomPrompt="1"/>
          </p:nvPr>
        </p:nvSpPr>
        <p:spPr bwMode="gray">
          <a:xfrm>
            <a:off x="407988" y="1700213"/>
            <a:ext cx="10561954" cy="1944811"/>
          </a:xfrm>
        </p:spPr>
        <p:txBody>
          <a:bodyPr lIns="0" anchor="b"/>
          <a:lstStyle>
            <a:lvl1pPr algn="l">
              <a:defRPr sz="7200">
                <a:solidFill>
                  <a:schemeClr val="accent1"/>
                </a:solidFill>
                <a:latin typeface="+mj-lt"/>
              </a:defRPr>
            </a:lvl1pPr>
          </a:lstStyle>
          <a:p>
            <a:r>
              <a:rPr lang="en-US" dirty="0"/>
              <a:t>PRESENTATION Title</a:t>
            </a:r>
          </a:p>
        </p:txBody>
      </p:sp>
      <p:sp>
        <p:nvSpPr>
          <p:cNvPr id="3" name="Untertitel 2"/>
          <p:cNvSpPr>
            <a:spLocks noGrp="1"/>
          </p:cNvSpPr>
          <p:nvPr>
            <p:ph type="subTitle" idx="1" hasCustomPrompt="1"/>
          </p:nvPr>
        </p:nvSpPr>
        <p:spPr bwMode="gray">
          <a:xfrm>
            <a:off x="407988" y="5949280"/>
            <a:ext cx="7488237" cy="214727"/>
          </a:xfrm>
        </p:spPr>
        <p:txBody>
          <a:bodyPr lIns="0"/>
          <a:lstStyle>
            <a:lvl1pPr marL="0" marR="0" indent="0" algn="l" defTabSz="914400" rtl="0" eaLnBrk="1" fontAlgn="auto" latinLnBrk="0" hangingPunct="1">
              <a:lnSpc>
                <a:spcPct val="90000"/>
              </a:lnSpc>
              <a:spcBef>
                <a:spcPts val="900"/>
              </a:spcBef>
              <a:spcAft>
                <a:spcPts val="0"/>
              </a:spcAft>
              <a:buClrTx/>
              <a:buSzTx/>
              <a:buFontTx/>
              <a:buNone/>
              <a:tabLst/>
              <a:defRPr sz="1800" cap="none"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of Presenter, Location, Date</a:t>
            </a:r>
          </a:p>
        </p:txBody>
      </p:sp>
      <p:sp>
        <p:nvSpPr>
          <p:cNvPr id="5" name="Textplatzhalter 4"/>
          <p:cNvSpPr>
            <a:spLocks noGrp="1"/>
          </p:cNvSpPr>
          <p:nvPr>
            <p:ph type="body" sz="quarter" idx="10" hasCustomPrompt="1"/>
          </p:nvPr>
        </p:nvSpPr>
        <p:spPr>
          <a:xfrm>
            <a:off x="407988" y="3789040"/>
            <a:ext cx="7488237" cy="431800"/>
          </a:xfrm>
        </p:spPr>
        <p:txBody>
          <a:bodyPr/>
          <a:lstStyle>
            <a:lvl1pPr>
              <a:defRPr/>
            </a:lvl1pPr>
          </a:lstStyle>
          <a:p>
            <a:pPr lvl="0"/>
            <a:r>
              <a:rPr lang="de-DE" dirty="0" err="1"/>
              <a:t>Subtitle</a:t>
            </a:r>
            <a:endParaRPr lang="en-US" dirty="0"/>
          </a:p>
        </p:txBody>
      </p:sp>
      <p:pic>
        <p:nvPicPr>
          <p:cNvPr id="8" name="Picture 8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10969942" y="5923790"/>
            <a:ext cx="828357" cy="630996"/>
          </a:xfrm>
          <a:prstGeom prst="rect">
            <a:avLst/>
          </a:prstGeom>
        </p:spPr>
      </p:pic>
    </p:spTree>
    <p:extLst>
      <p:ext uri="{BB962C8B-B14F-4D97-AF65-F5344CB8AC3E}">
        <p14:creationId xmlns:p14="http://schemas.microsoft.com/office/powerpoint/2010/main" val="157628602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small picture">
    <p:spTree>
      <p:nvGrpSpPr>
        <p:cNvPr id="1" name=""/>
        <p:cNvGrpSpPr/>
        <p:nvPr/>
      </p:nvGrpSpPr>
      <p:grpSpPr>
        <a:xfrm>
          <a:off x="0" y="0"/>
          <a:ext cx="0" cy="0"/>
          <a:chOff x="0" y="0"/>
          <a:chExt cx="0" cy="0"/>
        </a:xfrm>
      </p:grpSpPr>
      <p:sp>
        <p:nvSpPr>
          <p:cNvPr id="2" name="Titel 1"/>
          <p:cNvSpPr>
            <a:spLocks noGrp="1"/>
          </p:cNvSpPr>
          <p:nvPr>
            <p:ph type="ctrTitle" hasCustomPrompt="1"/>
          </p:nvPr>
        </p:nvSpPr>
        <p:spPr bwMode="gray">
          <a:xfrm>
            <a:off x="407989" y="1700213"/>
            <a:ext cx="7488236" cy="1944811"/>
          </a:xfrm>
        </p:spPr>
        <p:txBody>
          <a:bodyPr lIns="0" anchor="b"/>
          <a:lstStyle>
            <a:lvl1pPr algn="l">
              <a:defRPr sz="7200">
                <a:solidFill>
                  <a:schemeClr val="accent1"/>
                </a:solidFill>
                <a:latin typeface="+mj-lt"/>
              </a:defRPr>
            </a:lvl1pPr>
          </a:lstStyle>
          <a:p>
            <a:r>
              <a:rPr lang="en-US" dirty="0"/>
              <a:t>PRESENTATION Title</a:t>
            </a:r>
          </a:p>
        </p:txBody>
      </p:sp>
      <p:sp>
        <p:nvSpPr>
          <p:cNvPr id="6" name="Bildplatzhalter 5"/>
          <p:cNvSpPr>
            <a:spLocks noGrp="1"/>
          </p:cNvSpPr>
          <p:nvPr>
            <p:ph type="pic" sz="quarter" idx="10" hasCustomPrompt="1"/>
          </p:nvPr>
        </p:nvSpPr>
        <p:spPr bwMode="gray">
          <a:xfrm>
            <a:off x="8256588" y="1700213"/>
            <a:ext cx="3024187" cy="3600000"/>
          </a:xfrm>
        </p:spPr>
        <p:txBody>
          <a:bodyPr/>
          <a:lstStyle>
            <a:lvl1pPr>
              <a:defRPr/>
            </a:lvl1pPr>
          </a:lstStyle>
          <a:p>
            <a:r>
              <a:rPr lang="en-US" dirty="0"/>
              <a:t>Image</a:t>
            </a:r>
          </a:p>
        </p:txBody>
      </p:sp>
      <p:sp>
        <p:nvSpPr>
          <p:cNvPr id="12" name="Untertitel 2"/>
          <p:cNvSpPr>
            <a:spLocks noGrp="1"/>
          </p:cNvSpPr>
          <p:nvPr>
            <p:ph type="subTitle" idx="1" hasCustomPrompt="1"/>
          </p:nvPr>
        </p:nvSpPr>
        <p:spPr bwMode="gray">
          <a:xfrm>
            <a:off x="407989" y="5949280"/>
            <a:ext cx="7488000" cy="214727"/>
          </a:xfrm>
        </p:spPr>
        <p:txBody>
          <a:bodyPr lIns="0"/>
          <a:lstStyle>
            <a:lvl1pPr marL="0" marR="0" indent="0" algn="l" defTabSz="914400" rtl="0" eaLnBrk="1" fontAlgn="auto" latinLnBrk="0" hangingPunct="1">
              <a:lnSpc>
                <a:spcPct val="90000"/>
              </a:lnSpc>
              <a:spcBef>
                <a:spcPts val="900"/>
              </a:spcBef>
              <a:spcAft>
                <a:spcPts val="0"/>
              </a:spcAft>
              <a:buClrTx/>
              <a:buSzTx/>
              <a:buFontTx/>
              <a:buNone/>
              <a:tabLst/>
              <a:defRPr sz="1800" cap="none"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of Presenter, Location, Date</a:t>
            </a:r>
          </a:p>
        </p:txBody>
      </p:sp>
      <p:sp>
        <p:nvSpPr>
          <p:cNvPr id="7" name="Textplatzhalter 4"/>
          <p:cNvSpPr>
            <a:spLocks noGrp="1"/>
          </p:cNvSpPr>
          <p:nvPr>
            <p:ph type="body" sz="quarter" idx="11" hasCustomPrompt="1"/>
          </p:nvPr>
        </p:nvSpPr>
        <p:spPr>
          <a:xfrm>
            <a:off x="407988" y="3789040"/>
            <a:ext cx="7488237" cy="431800"/>
          </a:xfrm>
        </p:spPr>
        <p:txBody>
          <a:bodyPr/>
          <a:lstStyle>
            <a:lvl1pPr>
              <a:defRPr/>
            </a:lvl1pPr>
          </a:lstStyle>
          <a:p>
            <a:pPr lvl="0"/>
            <a:r>
              <a:rPr lang="de-DE" dirty="0" err="1"/>
              <a:t>Subtitle</a:t>
            </a:r>
            <a:endParaRPr lang="en-US" dirty="0"/>
          </a:p>
        </p:txBody>
      </p:sp>
      <p:pic>
        <p:nvPicPr>
          <p:cNvPr id="8" name="Picture 8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10969942" y="5923790"/>
            <a:ext cx="828357" cy="630996"/>
          </a:xfrm>
          <a:prstGeom prst="rect">
            <a:avLst/>
          </a:prstGeom>
        </p:spPr>
      </p:pic>
    </p:spTree>
    <p:extLst>
      <p:ext uri="{BB962C8B-B14F-4D97-AF65-F5344CB8AC3E}">
        <p14:creationId xmlns:p14="http://schemas.microsoft.com/office/powerpoint/2010/main" val="4101136597"/>
      </p:ext>
    </p:extLst>
  </p:cSld>
  <p:clrMapOvr>
    <a:masterClrMapping/>
  </p:clrMapOvr>
  <p:extLst>
    <p:ext uri="{DCECCB84-F9BA-43D5-87BE-67443E8EF086}">
      <p15:sldGuideLst xmlns:p15="http://schemas.microsoft.com/office/powerpoint/2012/main">
        <p15:guide id="1" pos="497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ly title_">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a:t>Titelmasterformat durch Klicken bearbeiten</a:t>
            </a:r>
            <a:endParaRPr lang="en-US" dirty="0"/>
          </a:p>
        </p:txBody>
      </p:sp>
      <p:sp>
        <p:nvSpPr>
          <p:cNvPr id="2" name="Datumsplatzhalter 1"/>
          <p:cNvSpPr>
            <a:spLocks noGrp="1"/>
          </p:cNvSpPr>
          <p:nvPr>
            <p:ph type="dt" sz="half" idx="10"/>
          </p:nvPr>
        </p:nvSpPr>
        <p:spPr bwMode="gray"/>
        <p:txBody>
          <a:bodyPr/>
          <a:lstStyle/>
          <a:p>
            <a:endParaRPr lang="en-US" dirty="0"/>
          </a:p>
        </p:txBody>
      </p:sp>
      <p:sp>
        <p:nvSpPr>
          <p:cNvPr id="8" name="Fußzeilenplatzhalter 7"/>
          <p:cNvSpPr>
            <a:spLocks noGrp="1"/>
          </p:cNvSpPr>
          <p:nvPr>
            <p:ph type="ftr" sz="quarter" idx="11"/>
          </p:nvPr>
        </p:nvSpPr>
        <p:spPr bwMode="gray"/>
        <p:txBody>
          <a:bodyPr/>
          <a:lstStyle/>
          <a:p>
            <a:r>
              <a:rPr lang="en-US" dirty="0"/>
              <a:t>© Computacenter 2018</a:t>
            </a:r>
          </a:p>
        </p:txBody>
      </p:sp>
      <p:sp>
        <p:nvSpPr>
          <p:cNvPr id="9" name="Foliennummernplatzhalter 8"/>
          <p:cNvSpPr>
            <a:spLocks noGrp="1"/>
          </p:cNvSpPr>
          <p:nvPr>
            <p:ph type="sldNum" sz="quarter" idx="12"/>
          </p:nvPr>
        </p:nvSpPr>
        <p:spPr bwMode="gray"/>
        <p:txBody>
          <a:bodyPr/>
          <a:lstStyle/>
          <a:p>
            <a:fld id="{79DF52E5-626C-4C96-8CF3-AEAB181F00C0}" type="slidenum">
              <a:rPr lang="en-US" smtClean="0"/>
              <a:pPr/>
              <a:t>‹#›</a:t>
            </a:fld>
            <a:endParaRPr lang="en-US" dirty="0"/>
          </a:p>
        </p:txBody>
      </p:sp>
    </p:spTree>
    <p:extLst>
      <p:ext uri="{BB962C8B-B14F-4D97-AF65-F5344CB8AC3E}">
        <p14:creationId xmlns:p14="http://schemas.microsoft.com/office/powerpoint/2010/main" val="2878910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and one content">
    <p:spTree>
      <p:nvGrpSpPr>
        <p:cNvPr id="1" name=""/>
        <p:cNvGrpSpPr/>
        <p:nvPr/>
      </p:nvGrpSpPr>
      <p:grpSpPr>
        <a:xfrm>
          <a:off x="0" y="0"/>
          <a:ext cx="0" cy="0"/>
          <a:chOff x="0" y="0"/>
          <a:chExt cx="0" cy="0"/>
        </a:xfrm>
      </p:grpSpPr>
      <p:sp>
        <p:nvSpPr>
          <p:cNvPr id="3" name="Inhaltsplatzhalter 2"/>
          <p:cNvSpPr>
            <a:spLocks noGrp="1"/>
          </p:cNvSpPr>
          <p:nvPr>
            <p:ph idx="1"/>
          </p:nvPr>
        </p:nvSpPr>
        <p:spPr bwMode="gray"/>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p:cNvSpPr>
            <a:spLocks noGrp="1"/>
          </p:cNvSpPr>
          <p:nvPr>
            <p:ph type="dt" sz="half" idx="10"/>
          </p:nvPr>
        </p:nvSpPr>
        <p:spPr bwMode="gray"/>
        <p:txBody>
          <a:bodyPr/>
          <a:lstStyle/>
          <a:p>
            <a:endParaRPr lang="en-US" dirty="0"/>
          </a:p>
        </p:txBody>
      </p:sp>
      <p:sp>
        <p:nvSpPr>
          <p:cNvPr id="5" name="Fußzeilenplatzhalter 4"/>
          <p:cNvSpPr>
            <a:spLocks noGrp="1"/>
          </p:cNvSpPr>
          <p:nvPr>
            <p:ph type="ftr" sz="quarter" idx="11"/>
          </p:nvPr>
        </p:nvSpPr>
        <p:spPr bwMode="gray"/>
        <p:txBody>
          <a:bodyPr/>
          <a:lstStyle/>
          <a:p>
            <a:r>
              <a:rPr lang="en-US" dirty="0"/>
              <a:t>© Computacenter 2018</a:t>
            </a:r>
          </a:p>
        </p:txBody>
      </p:sp>
      <p:sp>
        <p:nvSpPr>
          <p:cNvPr id="6" name="Foliennummernplatzhalter 5"/>
          <p:cNvSpPr>
            <a:spLocks noGrp="1"/>
          </p:cNvSpPr>
          <p:nvPr>
            <p:ph type="sldNum" sz="quarter" idx="12"/>
          </p:nvPr>
        </p:nvSpPr>
        <p:spPr bwMode="gray"/>
        <p:txBody>
          <a:bodyPr/>
          <a:lstStyle/>
          <a:p>
            <a:fld id="{79DF52E5-626C-4C96-8CF3-AEAB181F00C0}" type="slidenum">
              <a:rPr lang="en-US" smtClean="0"/>
              <a:pPr/>
              <a:t>‹#›</a:t>
            </a:fld>
            <a:endParaRPr lang="en-US" dirty="0"/>
          </a:p>
        </p:txBody>
      </p:sp>
      <p:sp>
        <p:nvSpPr>
          <p:cNvPr id="8" name="Textplatzhalter 7"/>
          <p:cNvSpPr>
            <a:spLocks noGrp="1"/>
          </p:cNvSpPr>
          <p:nvPr>
            <p:ph type="body" sz="quarter" idx="13" hasCustomPrompt="1"/>
          </p:nvPr>
        </p:nvSpPr>
        <p:spPr bwMode="gray">
          <a:xfrm>
            <a:off x="407988" y="818311"/>
            <a:ext cx="10872788" cy="360000"/>
          </a:xfrm>
        </p:spPr>
        <p:txBody>
          <a:bodyPr anchor="b"/>
          <a:lstStyle>
            <a:lvl1pPr>
              <a:defRPr sz="2400" b="1" cap="all" baseline="0">
                <a:solidFill>
                  <a:schemeClr val="tx2"/>
                </a:solidFill>
              </a:defRPr>
            </a:lvl1pPr>
          </a:lstStyle>
          <a:p>
            <a:pPr lvl="0"/>
            <a:r>
              <a:rPr lang="en-US" dirty="0"/>
              <a:t>Subtitle</a:t>
            </a:r>
          </a:p>
        </p:txBody>
      </p:sp>
      <p:sp>
        <p:nvSpPr>
          <p:cNvPr id="9" name="Titel 8"/>
          <p:cNvSpPr>
            <a:spLocks noGrp="1"/>
          </p:cNvSpPr>
          <p:nvPr>
            <p:ph type="title"/>
          </p:nvPr>
        </p:nvSpPr>
        <p:spPr bwMode="gray">
          <a:xfrm>
            <a:off x="407988" y="333375"/>
            <a:ext cx="10872788" cy="437334"/>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22567063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nd two contents">
    <p:spTree>
      <p:nvGrpSpPr>
        <p:cNvPr id="1" name=""/>
        <p:cNvGrpSpPr/>
        <p:nvPr/>
      </p:nvGrpSpPr>
      <p:grpSpPr>
        <a:xfrm>
          <a:off x="0" y="0"/>
          <a:ext cx="0" cy="0"/>
          <a:chOff x="0" y="0"/>
          <a:chExt cx="0" cy="0"/>
        </a:xfrm>
      </p:grpSpPr>
      <p:sp>
        <p:nvSpPr>
          <p:cNvPr id="3" name="Inhaltsplatzhalter 2"/>
          <p:cNvSpPr>
            <a:spLocks noGrp="1"/>
          </p:cNvSpPr>
          <p:nvPr>
            <p:ph idx="1"/>
          </p:nvPr>
        </p:nvSpPr>
        <p:spPr bwMode="gray">
          <a:xfrm>
            <a:off x="407985" y="1700212"/>
            <a:ext cx="5183189" cy="4464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p:cNvSpPr>
            <a:spLocks noGrp="1"/>
          </p:cNvSpPr>
          <p:nvPr>
            <p:ph type="dt" sz="half" idx="10"/>
          </p:nvPr>
        </p:nvSpPr>
        <p:spPr bwMode="gray"/>
        <p:txBody>
          <a:bodyPr/>
          <a:lstStyle/>
          <a:p>
            <a:endParaRPr lang="en-US" dirty="0"/>
          </a:p>
        </p:txBody>
      </p:sp>
      <p:sp>
        <p:nvSpPr>
          <p:cNvPr id="5" name="Fußzeilenplatzhalter 4"/>
          <p:cNvSpPr>
            <a:spLocks noGrp="1"/>
          </p:cNvSpPr>
          <p:nvPr>
            <p:ph type="ftr" sz="quarter" idx="11"/>
          </p:nvPr>
        </p:nvSpPr>
        <p:spPr bwMode="gray"/>
        <p:txBody>
          <a:bodyPr/>
          <a:lstStyle/>
          <a:p>
            <a:r>
              <a:rPr lang="en-US" dirty="0"/>
              <a:t>© Computacenter 2018</a:t>
            </a:r>
          </a:p>
        </p:txBody>
      </p:sp>
      <p:sp>
        <p:nvSpPr>
          <p:cNvPr id="6" name="Foliennummernplatzhalter 5"/>
          <p:cNvSpPr>
            <a:spLocks noGrp="1"/>
          </p:cNvSpPr>
          <p:nvPr>
            <p:ph type="sldNum" sz="quarter" idx="12"/>
          </p:nvPr>
        </p:nvSpPr>
        <p:spPr bwMode="gray"/>
        <p:txBody>
          <a:bodyPr/>
          <a:lstStyle/>
          <a:p>
            <a:fld id="{79DF52E5-626C-4C96-8CF3-AEAB181F00C0}" type="slidenum">
              <a:rPr lang="en-US" smtClean="0"/>
              <a:pPr/>
              <a:t>‹#›</a:t>
            </a:fld>
            <a:endParaRPr lang="en-US" dirty="0"/>
          </a:p>
        </p:txBody>
      </p:sp>
      <p:sp>
        <p:nvSpPr>
          <p:cNvPr id="7" name="Inhaltsplatzhalter 2"/>
          <p:cNvSpPr>
            <a:spLocks noGrp="1"/>
          </p:cNvSpPr>
          <p:nvPr>
            <p:ph idx="13"/>
          </p:nvPr>
        </p:nvSpPr>
        <p:spPr bwMode="gray">
          <a:xfrm>
            <a:off x="6097585" y="1700212"/>
            <a:ext cx="5183189" cy="4464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Titel 8"/>
          <p:cNvSpPr>
            <a:spLocks noGrp="1"/>
          </p:cNvSpPr>
          <p:nvPr>
            <p:ph type="title"/>
          </p:nvPr>
        </p:nvSpPr>
        <p:spPr bwMode="gray"/>
        <p:txBody>
          <a:bodyPr/>
          <a:lstStyle/>
          <a:p>
            <a:r>
              <a:rPr lang="de-DE"/>
              <a:t>Titelmasterformat durch Klicken bearbeiten</a:t>
            </a:r>
            <a:endParaRPr lang="en-US" dirty="0"/>
          </a:p>
        </p:txBody>
      </p:sp>
      <p:sp>
        <p:nvSpPr>
          <p:cNvPr id="10" name="Textplatzhalter 7"/>
          <p:cNvSpPr>
            <a:spLocks noGrp="1"/>
          </p:cNvSpPr>
          <p:nvPr>
            <p:ph type="body" sz="quarter" idx="14" hasCustomPrompt="1"/>
          </p:nvPr>
        </p:nvSpPr>
        <p:spPr bwMode="gray">
          <a:xfrm>
            <a:off x="407986" y="818311"/>
            <a:ext cx="10872788" cy="360000"/>
          </a:xfrm>
        </p:spPr>
        <p:txBody>
          <a:bodyPr anchor="b"/>
          <a:lstStyle>
            <a:lvl1pPr>
              <a:defRPr sz="2400" b="1" cap="all" baseline="0">
                <a:solidFill>
                  <a:schemeClr val="tx2"/>
                </a:solidFill>
              </a:defRPr>
            </a:lvl1pPr>
          </a:lstStyle>
          <a:p>
            <a:pPr lvl="0"/>
            <a:r>
              <a:rPr lang="en-US" dirty="0"/>
              <a:t>Subtitle</a:t>
            </a:r>
          </a:p>
        </p:txBody>
      </p:sp>
    </p:spTree>
    <p:extLst>
      <p:ext uri="{BB962C8B-B14F-4D97-AF65-F5344CB8AC3E}">
        <p14:creationId xmlns:p14="http://schemas.microsoft.com/office/powerpoint/2010/main" val="282514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and small content">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gray"/>
        <p:txBody>
          <a:bodyPr/>
          <a:lstStyle/>
          <a:p>
            <a:endParaRPr lang="en-US" dirty="0"/>
          </a:p>
        </p:txBody>
      </p:sp>
      <p:sp>
        <p:nvSpPr>
          <p:cNvPr id="4" name="Fußzeilenplatzhalter 3"/>
          <p:cNvSpPr>
            <a:spLocks noGrp="1"/>
          </p:cNvSpPr>
          <p:nvPr>
            <p:ph type="ftr" sz="quarter" idx="11"/>
          </p:nvPr>
        </p:nvSpPr>
        <p:spPr bwMode="gray"/>
        <p:txBody>
          <a:bodyPr/>
          <a:lstStyle/>
          <a:p>
            <a:r>
              <a:rPr lang="en-US" dirty="0"/>
              <a:t>© Computacenter 2018</a:t>
            </a:r>
          </a:p>
        </p:txBody>
      </p:sp>
      <p:sp>
        <p:nvSpPr>
          <p:cNvPr id="5" name="Foliennummernplatzhalter 4"/>
          <p:cNvSpPr>
            <a:spLocks noGrp="1"/>
          </p:cNvSpPr>
          <p:nvPr>
            <p:ph type="sldNum" sz="quarter" idx="12"/>
          </p:nvPr>
        </p:nvSpPr>
        <p:spPr bwMode="gray"/>
        <p:txBody>
          <a:bodyPr/>
          <a:lstStyle/>
          <a:p>
            <a:fld id="{79DF52E5-626C-4C96-8CF3-AEAB181F00C0}" type="slidenum">
              <a:rPr lang="en-US" smtClean="0"/>
              <a:pPr/>
              <a:t>‹#›</a:t>
            </a:fld>
            <a:endParaRPr lang="en-US" dirty="0"/>
          </a:p>
        </p:txBody>
      </p:sp>
      <p:sp>
        <p:nvSpPr>
          <p:cNvPr id="6" name="Titel 5"/>
          <p:cNvSpPr>
            <a:spLocks noGrp="1"/>
          </p:cNvSpPr>
          <p:nvPr>
            <p:ph type="title"/>
          </p:nvPr>
        </p:nvSpPr>
        <p:spPr bwMode="gray"/>
        <p:txBody>
          <a:bodyPr/>
          <a:lstStyle/>
          <a:p>
            <a:r>
              <a:rPr lang="de-DE"/>
              <a:t>Titelmasterformat durch Klicken bearbeiten</a:t>
            </a:r>
            <a:endParaRPr lang="en-US" dirty="0"/>
          </a:p>
        </p:txBody>
      </p:sp>
      <p:sp>
        <p:nvSpPr>
          <p:cNvPr id="8" name="Textplatzhalter 7"/>
          <p:cNvSpPr>
            <a:spLocks noGrp="1"/>
          </p:cNvSpPr>
          <p:nvPr>
            <p:ph type="body" sz="quarter" idx="13"/>
          </p:nvPr>
        </p:nvSpPr>
        <p:spPr bwMode="gray">
          <a:xfrm>
            <a:off x="407988" y="1700212"/>
            <a:ext cx="7488237" cy="4464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platzhalter 7"/>
          <p:cNvSpPr>
            <a:spLocks noGrp="1"/>
          </p:cNvSpPr>
          <p:nvPr>
            <p:ph type="body" sz="quarter" idx="15" hasCustomPrompt="1"/>
          </p:nvPr>
        </p:nvSpPr>
        <p:spPr bwMode="gray">
          <a:xfrm>
            <a:off x="407986" y="818311"/>
            <a:ext cx="10872788" cy="360000"/>
          </a:xfrm>
        </p:spPr>
        <p:txBody>
          <a:bodyPr anchor="b"/>
          <a:lstStyle>
            <a:lvl1pPr>
              <a:defRPr sz="2400" b="1" cap="all" baseline="0">
                <a:solidFill>
                  <a:schemeClr val="tx2"/>
                </a:solidFill>
              </a:defRPr>
            </a:lvl1pPr>
          </a:lstStyle>
          <a:p>
            <a:pPr lvl="0"/>
            <a:r>
              <a:rPr lang="en-US" dirty="0"/>
              <a:t>Subtitle</a:t>
            </a:r>
          </a:p>
        </p:txBody>
      </p:sp>
      <p:sp>
        <p:nvSpPr>
          <p:cNvPr id="7" name="Inhaltsplatzhalter 6"/>
          <p:cNvSpPr>
            <a:spLocks noGrp="1"/>
          </p:cNvSpPr>
          <p:nvPr>
            <p:ph sz="quarter" idx="16"/>
          </p:nvPr>
        </p:nvSpPr>
        <p:spPr bwMode="gray">
          <a:xfrm>
            <a:off x="8256588" y="1700213"/>
            <a:ext cx="3024187" cy="44640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824728965"/>
      </p:ext>
    </p:extLst>
  </p:cSld>
  <p:clrMapOvr>
    <a:masterClrMapping/>
  </p:clrMapOvr>
  <p:extLst>
    <p:ext uri="{DCECCB84-F9BA-43D5-87BE-67443E8EF086}">
      <p15:sldGuideLst xmlns:p15="http://schemas.microsoft.com/office/powerpoint/2012/main">
        <p15:guide id="1" pos="497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mall content and text">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gray"/>
        <p:txBody>
          <a:bodyPr/>
          <a:lstStyle/>
          <a:p>
            <a:endParaRPr lang="en-US" dirty="0"/>
          </a:p>
        </p:txBody>
      </p:sp>
      <p:sp>
        <p:nvSpPr>
          <p:cNvPr id="4" name="Fußzeilenplatzhalter 3"/>
          <p:cNvSpPr>
            <a:spLocks noGrp="1"/>
          </p:cNvSpPr>
          <p:nvPr>
            <p:ph type="ftr" sz="quarter" idx="11"/>
          </p:nvPr>
        </p:nvSpPr>
        <p:spPr bwMode="gray"/>
        <p:txBody>
          <a:bodyPr/>
          <a:lstStyle/>
          <a:p>
            <a:r>
              <a:rPr lang="en-US" dirty="0"/>
              <a:t>© Computacenter 2017</a:t>
            </a:r>
          </a:p>
        </p:txBody>
      </p:sp>
      <p:sp>
        <p:nvSpPr>
          <p:cNvPr id="5" name="Foliennummernplatzhalter 4"/>
          <p:cNvSpPr>
            <a:spLocks noGrp="1"/>
          </p:cNvSpPr>
          <p:nvPr>
            <p:ph type="sldNum" sz="quarter" idx="12"/>
          </p:nvPr>
        </p:nvSpPr>
        <p:spPr bwMode="gray"/>
        <p:txBody>
          <a:bodyPr/>
          <a:lstStyle/>
          <a:p>
            <a:fld id="{79DF52E5-626C-4C96-8CF3-AEAB181F00C0}" type="slidenum">
              <a:rPr lang="en-US" smtClean="0"/>
              <a:pPr/>
              <a:t>‹#›</a:t>
            </a:fld>
            <a:endParaRPr lang="en-US" dirty="0"/>
          </a:p>
        </p:txBody>
      </p:sp>
      <p:sp>
        <p:nvSpPr>
          <p:cNvPr id="6" name="Titel 5"/>
          <p:cNvSpPr>
            <a:spLocks noGrp="1"/>
          </p:cNvSpPr>
          <p:nvPr>
            <p:ph type="title"/>
          </p:nvPr>
        </p:nvSpPr>
        <p:spPr bwMode="gray"/>
        <p:txBody>
          <a:bodyPr/>
          <a:lstStyle/>
          <a:p>
            <a:r>
              <a:rPr lang="de-DE"/>
              <a:t>Titelmasterformat durch Klicken bearbeiten</a:t>
            </a:r>
            <a:endParaRPr lang="en-US" dirty="0"/>
          </a:p>
        </p:txBody>
      </p:sp>
      <p:sp>
        <p:nvSpPr>
          <p:cNvPr id="8" name="Textplatzhalter 7"/>
          <p:cNvSpPr>
            <a:spLocks noGrp="1"/>
          </p:cNvSpPr>
          <p:nvPr>
            <p:ph type="body" sz="quarter" idx="13"/>
          </p:nvPr>
        </p:nvSpPr>
        <p:spPr bwMode="gray">
          <a:xfrm>
            <a:off x="8256588" y="1700213"/>
            <a:ext cx="3024188" cy="4464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platzhalter 7"/>
          <p:cNvSpPr>
            <a:spLocks noGrp="1"/>
          </p:cNvSpPr>
          <p:nvPr>
            <p:ph type="body" sz="quarter" idx="15" hasCustomPrompt="1"/>
          </p:nvPr>
        </p:nvSpPr>
        <p:spPr bwMode="gray">
          <a:xfrm>
            <a:off x="407986" y="818311"/>
            <a:ext cx="10872788" cy="360000"/>
          </a:xfrm>
        </p:spPr>
        <p:txBody>
          <a:bodyPr anchor="b"/>
          <a:lstStyle>
            <a:lvl1pPr>
              <a:defRPr sz="2400" b="1" cap="all" baseline="0">
                <a:solidFill>
                  <a:schemeClr val="tx2"/>
                </a:solidFill>
              </a:defRPr>
            </a:lvl1pPr>
          </a:lstStyle>
          <a:p>
            <a:pPr lvl="0"/>
            <a:r>
              <a:rPr lang="en-US" dirty="0"/>
              <a:t>Subtitle</a:t>
            </a:r>
          </a:p>
        </p:txBody>
      </p:sp>
      <p:sp>
        <p:nvSpPr>
          <p:cNvPr id="7" name="Inhaltsplatzhalter 6"/>
          <p:cNvSpPr>
            <a:spLocks noGrp="1"/>
          </p:cNvSpPr>
          <p:nvPr>
            <p:ph sz="quarter" idx="16"/>
          </p:nvPr>
        </p:nvSpPr>
        <p:spPr bwMode="gray">
          <a:xfrm>
            <a:off x="407988" y="1700213"/>
            <a:ext cx="7488237" cy="4464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481054687"/>
      </p:ext>
    </p:extLst>
  </p:cSld>
  <p:clrMapOvr>
    <a:masterClrMapping/>
  </p:clrMapOvr>
  <p:extLst>
    <p:ext uri="{DCECCB84-F9BA-43D5-87BE-67443E8EF086}">
      <p15:sldGuideLst xmlns:p15="http://schemas.microsoft.com/office/powerpoint/2012/main">
        <p15:guide id="1" pos="497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small content">
    <p:spTree>
      <p:nvGrpSpPr>
        <p:cNvPr id="1" name=""/>
        <p:cNvGrpSpPr/>
        <p:nvPr/>
      </p:nvGrpSpPr>
      <p:grpSpPr>
        <a:xfrm>
          <a:off x="0" y="0"/>
          <a:ext cx="0" cy="0"/>
          <a:chOff x="0" y="0"/>
          <a:chExt cx="0" cy="0"/>
        </a:xfrm>
      </p:grpSpPr>
      <p:sp>
        <p:nvSpPr>
          <p:cNvPr id="3" name="Inhaltsplatzhalter 2"/>
          <p:cNvSpPr>
            <a:spLocks noGrp="1"/>
          </p:cNvSpPr>
          <p:nvPr>
            <p:ph idx="1"/>
          </p:nvPr>
        </p:nvSpPr>
        <p:spPr bwMode="gray">
          <a:xfrm>
            <a:off x="407988" y="1700213"/>
            <a:ext cx="7488238" cy="446498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p:cNvSpPr>
            <a:spLocks noGrp="1"/>
          </p:cNvSpPr>
          <p:nvPr>
            <p:ph type="dt" sz="half" idx="10"/>
          </p:nvPr>
        </p:nvSpPr>
        <p:spPr bwMode="gray"/>
        <p:txBody>
          <a:bodyPr/>
          <a:lstStyle/>
          <a:p>
            <a:endParaRPr lang="en-US" dirty="0"/>
          </a:p>
        </p:txBody>
      </p:sp>
      <p:sp>
        <p:nvSpPr>
          <p:cNvPr id="5" name="Fußzeilenplatzhalter 4"/>
          <p:cNvSpPr>
            <a:spLocks noGrp="1"/>
          </p:cNvSpPr>
          <p:nvPr>
            <p:ph type="ftr" sz="quarter" idx="11"/>
          </p:nvPr>
        </p:nvSpPr>
        <p:spPr bwMode="gray"/>
        <p:txBody>
          <a:bodyPr/>
          <a:lstStyle>
            <a:lvl1pPr>
              <a:defRPr/>
            </a:lvl1pPr>
          </a:lstStyle>
          <a:p>
            <a:r>
              <a:rPr lang="en-US" dirty="0"/>
              <a:t>© Computacenter 2018</a:t>
            </a:r>
          </a:p>
        </p:txBody>
      </p:sp>
      <p:sp>
        <p:nvSpPr>
          <p:cNvPr id="6" name="Foliennummernplatzhalter 5"/>
          <p:cNvSpPr>
            <a:spLocks noGrp="1"/>
          </p:cNvSpPr>
          <p:nvPr>
            <p:ph type="sldNum" sz="quarter" idx="12"/>
          </p:nvPr>
        </p:nvSpPr>
        <p:spPr bwMode="gray"/>
        <p:txBody>
          <a:bodyPr/>
          <a:lstStyle/>
          <a:p>
            <a:fld id="{79DF52E5-626C-4C96-8CF3-AEAB181F00C0}" type="slidenum">
              <a:rPr lang="en-US" smtClean="0"/>
              <a:pPr/>
              <a:t>‹#›</a:t>
            </a:fld>
            <a:endParaRPr lang="en-US" dirty="0"/>
          </a:p>
        </p:txBody>
      </p:sp>
      <p:sp>
        <p:nvSpPr>
          <p:cNvPr id="8" name="Textplatzhalter 7"/>
          <p:cNvSpPr>
            <a:spLocks noGrp="1"/>
          </p:cNvSpPr>
          <p:nvPr>
            <p:ph type="body" sz="quarter" idx="13" hasCustomPrompt="1"/>
          </p:nvPr>
        </p:nvSpPr>
        <p:spPr bwMode="gray">
          <a:xfrm>
            <a:off x="407987" y="818311"/>
            <a:ext cx="10872787" cy="360000"/>
          </a:xfrm>
        </p:spPr>
        <p:txBody>
          <a:bodyPr anchor="b"/>
          <a:lstStyle>
            <a:lvl1pPr>
              <a:defRPr sz="2400" b="1" cap="all" baseline="0">
                <a:solidFill>
                  <a:schemeClr val="tx2"/>
                </a:solidFill>
              </a:defRPr>
            </a:lvl1pPr>
          </a:lstStyle>
          <a:p>
            <a:pPr lvl="0"/>
            <a:r>
              <a:rPr lang="en-US" dirty="0"/>
              <a:t>Subtitle</a:t>
            </a:r>
          </a:p>
        </p:txBody>
      </p:sp>
      <p:sp>
        <p:nvSpPr>
          <p:cNvPr id="9" name="Titel 8"/>
          <p:cNvSpPr>
            <a:spLocks noGrp="1"/>
          </p:cNvSpPr>
          <p:nvPr>
            <p:ph type="title"/>
          </p:nvPr>
        </p:nvSpPr>
        <p:spPr bwMode="gray">
          <a:xfrm>
            <a:off x="407987" y="333375"/>
            <a:ext cx="10872787" cy="437334"/>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1849512925"/>
      </p:ext>
    </p:extLst>
  </p:cSld>
  <p:clrMapOvr>
    <a:masterClrMapping/>
  </p:clrMapOvr>
  <p:extLst>
    <p:ext uri="{DCECCB84-F9BA-43D5-87BE-67443E8EF086}">
      <p15:sldGuideLst xmlns:p15="http://schemas.microsoft.com/office/powerpoint/2012/main">
        <p15:guide id="1" pos="497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quotation">
    <p:spTree>
      <p:nvGrpSpPr>
        <p:cNvPr id="1" name=""/>
        <p:cNvGrpSpPr/>
        <p:nvPr/>
      </p:nvGrpSpPr>
      <p:grpSpPr>
        <a:xfrm>
          <a:off x="0" y="0"/>
          <a:ext cx="0" cy="0"/>
          <a:chOff x="0" y="0"/>
          <a:chExt cx="0" cy="0"/>
        </a:xfrm>
      </p:grpSpPr>
      <p:sp>
        <p:nvSpPr>
          <p:cNvPr id="3" name="Inhaltsplatzhalter 2"/>
          <p:cNvSpPr>
            <a:spLocks noGrp="1"/>
          </p:cNvSpPr>
          <p:nvPr>
            <p:ph idx="1"/>
          </p:nvPr>
        </p:nvSpPr>
        <p:spPr bwMode="gray">
          <a:xfrm>
            <a:off x="407988" y="1700213"/>
            <a:ext cx="7488238" cy="446498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p:cNvSpPr>
            <a:spLocks noGrp="1"/>
          </p:cNvSpPr>
          <p:nvPr>
            <p:ph type="dt" sz="half" idx="10"/>
          </p:nvPr>
        </p:nvSpPr>
        <p:spPr bwMode="gray"/>
        <p:txBody>
          <a:bodyPr/>
          <a:lstStyle/>
          <a:p>
            <a:endParaRPr lang="en-US" dirty="0"/>
          </a:p>
        </p:txBody>
      </p:sp>
      <p:sp>
        <p:nvSpPr>
          <p:cNvPr id="5" name="Fußzeilenplatzhalter 4"/>
          <p:cNvSpPr>
            <a:spLocks noGrp="1"/>
          </p:cNvSpPr>
          <p:nvPr>
            <p:ph type="ftr" sz="quarter" idx="11"/>
          </p:nvPr>
        </p:nvSpPr>
        <p:spPr bwMode="gray"/>
        <p:txBody>
          <a:bodyPr/>
          <a:lstStyle>
            <a:lvl1pPr>
              <a:defRPr/>
            </a:lvl1pPr>
          </a:lstStyle>
          <a:p>
            <a:r>
              <a:rPr lang="en-US" dirty="0"/>
              <a:t>© Computacenter 2018</a:t>
            </a:r>
          </a:p>
        </p:txBody>
      </p:sp>
      <p:sp>
        <p:nvSpPr>
          <p:cNvPr id="6" name="Foliennummernplatzhalter 5"/>
          <p:cNvSpPr>
            <a:spLocks noGrp="1"/>
          </p:cNvSpPr>
          <p:nvPr>
            <p:ph type="sldNum" sz="quarter" idx="12"/>
          </p:nvPr>
        </p:nvSpPr>
        <p:spPr bwMode="gray"/>
        <p:txBody>
          <a:bodyPr/>
          <a:lstStyle/>
          <a:p>
            <a:fld id="{79DF52E5-626C-4C96-8CF3-AEAB181F00C0}" type="slidenum">
              <a:rPr lang="en-US" smtClean="0"/>
              <a:pPr/>
              <a:t>‹#›</a:t>
            </a:fld>
            <a:endParaRPr lang="en-US" dirty="0"/>
          </a:p>
        </p:txBody>
      </p:sp>
      <p:sp>
        <p:nvSpPr>
          <p:cNvPr id="8" name="Textplatzhalter 7"/>
          <p:cNvSpPr>
            <a:spLocks noGrp="1"/>
          </p:cNvSpPr>
          <p:nvPr>
            <p:ph type="body" sz="quarter" idx="13" hasCustomPrompt="1"/>
          </p:nvPr>
        </p:nvSpPr>
        <p:spPr bwMode="gray">
          <a:xfrm>
            <a:off x="407987" y="818311"/>
            <a:ext cx="10872787" cy="360000"/>
          </a:xfrm>
        </p:spPr>
        <p:txBody>
          <a:bodyPr anchor="b"/>
          <a:lstStyle>
            <a:lvl1pPr>
              <a:defRPr sz="2400" b="1" cap="all" baseline="0">
                <a:solidFill>
                  <a:schemeClr val="tx2"/>
                </a:solidFill>
              </a:defRPr>
            </a:lvl1pPr>
          </a:lstStyle>
          <a:p>
            <a:pPr lvl="0"/>
            <a:r>
              <a:rPr lang="en-US" dirty="0"/>
              <a:t>Subtitle</a:t>
            </a:r>
          </a:p>
        </p:txBody>
      </p:sp>
      <p:sp>
        <p:nvSpPr>
          <p:cNvPr id="9" name="Titel 8"/>
          <p:cNvSpPr>
            <a:spLocks noGrp="1"/>
          </p:cNvSpPr>
          <p:nvPr>
            <p:ph type="title"/>
          </p:nvPr>
        </p:nvSpPr>
        <p:spPr bwMode="gray">
          <a:xfrm>
            <a:off x="407987" y="333375"/>
            <a:ext cx="10872787" cy="437334"/>
          </a:xfrm>
        </p:spPr>
        <p:txBody>
          <a:bodyPr/>
          <a:lstStyle/>
          <a:p>
            <a:r>
              <a:rPr lang="de-DE"/>
              <a:t>Titelmasterformat durch Klicken bearbeiten</a:t>
            </a:r>
            <a:endParaRPr lang="en-US" dirty="0"/>
          </a:p>
        </p:txBody>
      </p:sp>
      <p:sp>
        <p:nvSpPr>
          <p:cNvPr id="7" name="Textplatzhalter 6"/>
          <p:cNvSpPr>
            <a:spLocks noGrp="1"/>
          </p:cNvSpPr>
          <p:nvPr>
            <p:ph type="body" sz="quarter" idx="14" hasCustomPrompt="1"/>
          </p:nvPr>
        </p:nvSpPr>
        <p:spPr bwMode="gray">
          <a:xfrm>
            <a:off x="8256588" y="1700213"/>
            <a:ext cx="7200" cy="3600000"/>
          </a:xfrm>
          <a:blipFill>
            <a:blip r:embed="rId2" cstate="print"/>
            <a:stretch>
              <a:fillRect/>
            </a:stretch>
          </a:blipFill>
        </p:spPr>
        <p:txBody>
          <a:bodyPr/>
          <a:lstStyle>
            <a:lvl1pPr>
              <a:defRPr sz="100">
                <a:solidFill>
                  <a:schemeClr val="bg1"/>
                </a:solidFill>
              </a:defRPr>
            </a:lvl1pPr>
          </a:lstStyle>
          <a:p>
            <a:pPr lvl="0"/>
            <a:r>
              <a:rPr lang="en-US" dirty="0" err="1"/>
              <a:t>i</a:t>
            </a:r>
            <a:endParaRPr lang="en-US" dirty="0"/>
          </a:p>
        </p:txBody>
      </p:sp>
      <p:sp>
        <p:nvSpPr>
          <p:cNvPr id="10" name="Textplatzhalter 6"/>
          <p:cNvSpPr>
            <a:spLocks noGrp="1"/>
          </p:cNvSpPr>
          <p:nvPr>
            <p:ph type="body" sz="quarter" idx="15" hasCustomPrompt="1"/>
          </p:nvPr>
        </p:nvSpPr>
        <p:spPr bwMode="gray">
          <a:xfrm>
            <a:off x="8436260" y="1700213"/>
            <a:ext cx="507600" cy="468000"/>
          </a:xfrm>
          <a:blipFill>
            <a:blip r:embed="rId3" cstate="print"/>
            <a:stretch>
              <a:fillRect/>
            </a:stretch>
          </a:blipFill>
        </p:spPr>
        <p:txBody>
          <a:bodyPr/>
          <a:lstStyle>
            <a:lvl1pPr>
              <a:defRPr sz="100">
                <a:solidFill>
                  <a:schemeClr val="bg1"/>
                </a:solidFill>
              </a:defRPr>
            </a:lvl1pPr>
          </a:lstStyle>
          <a:p>
            <a:pPr lvl="0"/>
            <a:r>
              <a:rPr lang="en-US" dirty="0" err="1"/>
              <a:t>i</a:t>
            </a:r>
            <a:endParaRPr lang="en-US" dirty="0"/>
          </a:p>
        </p:txBody>
      </p:sp>
      <p:sp>
        <p:nvSpPr>
          <p:cNvPr id="11" name="Textplatzhalter 6"/>
          <p:cNvSpPr>
            <a:spLocks noGrp="1"/>
          </p:cNvSpPr>
          <p:nvPr>
            <p:ph type="body" sz="quarter" idx="16" hasCustomPrompt="1"/>
          </p:nvPr>
        </p:nvSpPr>
        <p:spPr bwMode="gray">
          <a:xfrm rot="10800000">
            <a:off x="8436260" y="4832213"/>
            <a:ext cx="507600" cy="468000"/>
          </a:xfrm>
          <a:blipFill>
            <a:blip r:embed="rId3" cstate="print"/>
            <a:stretch>
              <a:fillRect/>
            </a:stretch>
          </a:blipFill>
        </p:spPr>
        <p:txBody>
          <a:bodyPr/>
          <a:lstStyle>
            <a:lvl1pPr>
              <a:defRPr sz="100">
                <a:solidFill>
                  <a:schemeClr val="bg1"/>
                </a:solidFill>
              </a:defRPr>
            </a:lvl1pPr>
          </a:lstStyle>
          <a:p>
            <a:pPr lvl="0"/>
            <a:r>
              <a:rPr lang="en-US" dirty="0" err="1"/>
              <a:t>i</a:t>
            </a:r>
            <a:endParaRPr lang="en-US" dirty="0"/>
          </a:p>
        </p:txBody>
      </p:sp>
      <p:sp>
        <p:nvSpPr>
          <p:cNvPr id="13" name="Textplatzhalter 12"/>
          <p:cNvSpPr>
            <a:spLocks noGrp="1"/>
          </p:cNvSpPr>
          <p:nvPr>
            <p:ph type="body" sz="quarter" idx="17" hasCustomPrompt="1"/>
          </p:nvPr>
        </p:nvSpPr>
        <p:spPr bwMode="gray">
          <a:xfrm>
            <a:off x="8435975" y="2168213"/>
            <a:ext cx="2844800" cy="2664137"/>
          </a:xfrm>
        </p:spPr>
        <p:txBody>
          <a:bodyPr anchor="ctr"/>
          <a:lstStyle>
            <a:lvl1pPr>
              <a:defRPr sz="2400"/>
            </a:lvl1pPr>
          </a:lstStyle>
          <a:p>
            <a:r>
              <a:rPr lang="en-US" sz="1800" dirty="0"/>
              <a:t>This is where </a:t>
            </a:r>
            <a:br>
              <a:rPr lang="en-US" sz="1800" dirty="0"/>
            </a:br>
            <a:r>
              <a:rPr lang="en-US" sz="1800" dirty="0"/>
              <a:t>a quotation will appear on the page…</a:t>
            </a:r>
          </a:p>
        </p:txBody>
      </p:sp>
    </p:spTree>
    <p:extLst>
      <p:ext uri="{BB962C8B-B14F-4D97-AF65-F5344CB8AC3E}">
        <p14:creationId xmlns:p14="http://schemas.microsoft.com/office/powerpoint/2010/main" val="1017090659"/>
      </p:ext>
    </p:extLst>
  </p:cSld>
  <p:clrMapOvr>
    <a:masterClrMapping/>
  </p:clrMapOvr>
  <p:extLst>
    <p:ext uri="{DCECCB84-F9BA-43D5-87BE-67443E8EF086}">
      <p15:sldGuideLst xmlns:p15="http://schemas.microsoft.com/office/powerpoint/2012/main">
        <p15:guide id="1" pos="497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Three Conten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t>© Computacenter 2019</a:t>
            </a:r>
          </a:p>
        </p:txBody>
      </p:sp>
      <p:sp>
        <p:nvSpPr>
          <p:cNvPr id="5" name="Slide Number Placeholder 4"/>
          <p:cNvSpPr>
            <a:spLocks noGrp="1"/>
          </p:cNvSpPr>
          <p:nvPr>
            <p:ph type="sldNum" sz="quarter" idx="12"/>
          </p:nvPr>
        </p:nvSpPr>
        <p:spPr/>
        <p:txBody>
          <a:bodyPr/>
          <a:lstStyle/>
          <a:p>
            <a:fld id="{79DF52E5-626C-4C96-8CF3-AEAB181F00C0}" type="slidenum">
              <a:rPr lang="en-GB" smtClean="0"/>
              <a:pPr/>
              <a:t>‹#›</a:t>
            </a:fld>
            <a:endParaRPr lang="en-GB" dirty="0"/>
          </a:p>
        </p:txBody>
      </p:sp>
      <p:sp>
        <p:nvSpPr>
          <p:cNvPr id="7" name="Content Placeholder 2"/>
          <p:cNvSpPr>
            <a:spLocks noGrp="1"/>
          </p:cNvSpPr>
          <p:nvPr>
            <p:ph idx="1"/>
          </p:nvPr>
        </p:nvSpPr>
        <p:spPr>
          <a:xfrm>
            <a:off x="335901" y="1825625"/>
            <a:ext cx="3690000" cy="4351338"/>
          </a:xfrm>
        </p:spPr>
        <p:txBody>
          <a:bodyPr/>
          <a:lstStyle>
            <a:lvl1pPr marL="0" indent="0">
              <a:buNone/>
              <a:defRPr/>
            </a:lvl1pPr>
          </a:lstStyle>
          <a:p>
            <a:pPr lvl="0"/>
            <a:r>
              <a:rPr lang="en-US" dirty="0"/>
              <a:t>Click to edit Master text styles</a:t>
            </a:r>
          </a:p>
        </p:txBody>
      </p:sp>
      <p:sp>
        <p:nvSpPr>
          <p:cNvPr id="8" name="Content Placeholder 2"/>
          <p:cNvSpPr>
            <a:spLocks noGrp="1"/>
          </p:cNvSpPr>
          <p:nvPr>
            <p:ph idx="13"/>
          </p:nvPr>
        </p:nvSpPr>
        <p:spPr>
          <a:xfrm>
            <a:off x="8185272" y="1825625"/>
            <a:ext cx="3690000" cy="4351338"/>
          </a:xfrm>
        </p:spPr>
        <p:txBody>
          <a:bodyPr/>
          <a:lstStyle>
            <a:lvl1pPr marL="0" indent="0">
              <a:buNone/>
              <a:defRPr/>
            </a:lvl1pPr>
          </a:lstStyle>
          <a:p>
            <a:pPr lvl="0"/>
            <a:r>
              <a:rPr lang="en-US" dirty="0"/>
              <a:t>Click to edit Master text styles</a:t>
            </a:r>
          </a:p>
        </p:txBody>
      </p:sp>
      <p:sp>
        <p:nvSpPr>
          <p:cNvPr id="9" name="Content Placeholder 2"/>
          <p:cNvSpPr>
            <a:spLocks noGrp="1"/>
          </p:cNvSpPr>
          <p:nvPr>
            <p:ph idx="14"/>
          </p:nvPr>
        </p:nvSpPr>
        <p:spPr>
          <a:xfrm>
            <a:off x="4260587" y="1825625"/>
            <a:ext cx="3690000" cy="4351338"/>
          </a:xfrm>
        </p:spPr>
        <p:txBody>
          <a:bodyPr/>
          <a:lstStyle>
            <a:lvl1pPr marL="0" indent="0">
              <a:buNone/>
              <a:defRPr/>
            </a:lvl1pPr>
          </a:lstStyle>
          <a:p>
            <a:pPr lvl="0"/>
            <a:r>
              <a:rPr lang="en-US" dirty="0"/>
              <a:t>Click to edit Master text styles</a:t>
            </a:r>
          </a:p>
        </p:txBody>
      </p:sp>
      <p:sp>
        <p:nvSpPr>
          <p:cNvPr id="11" name="Title 1"/>
          <p:cNvSpPr>
            <a:spLocks noGrp="1"/>
          </p:cNvSpPr>
          <p:nvPr>
            <p:ph type="title" hasCustomPrompt="1"/>
          </p:nvPr>
        </p:nvSpPr>
        <p:spPr>
          <a:xfrm>
            <a:off x="335902" y="365126"/>
            <a:ext cx="11539370" cy="439200"/>
          </a:xfrm>
        </p:spPr>
        <p:txBody>
          <a:bodyPr/>
          <a:lstStyle>
            <a:lvl1pPr>
              <a:defRPr cap="all" baseline="0">
                <a:solidFill>
                  <a:schemeClr val="accent1"/>
                </a:solidFill>
              </a:defRPr>
            </a:lvl1pPr>
          </a:lstStyle>
          <a:p>
            <a:r>
              <a:rPr lang="en-US" dirty="0"/>
              <a:t>CLICK to edit MASTER TITLE STYLE</a:t>
            </a:r>
            <a:endParaRPr lang="en-GB" dirty="0"/>
          </a:p>
        </p:txBody>
      </p:sp>
      <p:sp>
        <p:nvSpPr>
          <p:cNvPr id="12" name="Subtitle 2"/>
          <p:cNvSpPr>
            <a:spLocks noGrp="1"/>
          </p:cNvSpPr>
          <p:nvPr>
            <p:ph type="subTitle" idx="15" hasCustomPrompt="1"/>
          </p:nvPr>
        </p:nvSpPr>
        <p:spPr>
          <a:xfrm>
            <a:off x="335901" y="899555"/>
            <a:ext cx="11539371" cy="415420"/>
          </a:xfrm>
        </p:spPr>
        <p:txBody>
          <a:bodyPr/>
          <a:lstStyle>
            <a:lvl1pPr marL="0" indent="0" algn="l">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Tree>
    <p:extLst>
      <p:ext uri="{BB962C8B-B14F-4D97-AF65-F5344CB8AC3E}">
        <p14:creationId xmlns:p14="http://schemas.microsoft.com/office/powerpoint/2010/main" val="1045573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407988" y="1700213"/>
            <a:ext cx="7488237" cy="3106057"/>
          </a:xfrm>
        </p:spPr>
        <p:txBody>
          <a:bodyPr lIns="0" anchor="t"/>
          <a:lstStyle>
            <a:lvl1pPr>
              <a:defRPr sz="6000">
                <a:solidFill>
                  <a:schemeClr val="accent1"/>
                </a:solidFill>
              </a:defRPr>
            </a:lvl1pPr>
          </a:lstStyle>
          <a:p>
            <a:r>
              <a:rPr lang="de-DE"/>
              <a:t>Titelmasterformat durch Klicken bearbeiten</a:t>
            </a:r>
            <a:endParaRPr lang="en-US" dirty="0"/>
          </a:p>
        </p:txBody>
      </p:sp>
      <p:sp>
        <p:nvSpPr>
          <p:cNvPr id="3" name="Textplatzhalter 2"/>
          <p:cNvSpPr>
            <a:spLocks noGrp="1"/>
          </p:cNvSpPr>
          <p:nvPr>
            <p:ph type="body" idx="1"/>
          </p:nvPr>
        </p:nvSpPr>
        <p:spPr bwMode="gray">
          <a:xfrm>
            <a:off x="407988" y="5946827"/>
            <a:ext cx="7488237" cy="216000"/>
          </a:xfrm>
        </p:spPr>
        <p:txBody>
          <a:bodyPr lIns="0"/>
          <a:lstStyle>
            <a:lvl1pPr marL="0" indent="0">
              <a:buNone/>
              <a:defRPr sz="180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bwMode="gray"/>
        <p:txBody>
          <a:bodyPr/>
          <a:lstStyle/>
          <a:p>
            <a:endParaRPr lang="en-US" dirty="0"/>
          </a:p>
        </p:txBody>
      </p:sp>
      <p:sp>
        <p:nvSpPr>
          <p:cNvPr id="5" name="Fußzeilenplatzhalter 4"/>
          <p:cNvSpPr>
            <a:spLocks noGrp="1"/>
          </p:cNvSpPr>
          <p:nvPr>
            <p:ph type="ftr" sz="quarter" idx="11"/>
          </p:nvPr>
        </p:nvSpPr>
        <p:spPr bwMode="gray"/>
        <p:txBody>
          <a:bodyPr/>
          <a:lstStyle>
            <a:lvl1pPr>
              <a:defRPr/>
            </a:lvl1pPr>
          </a:lstStyle>
          <a:p>
            <a:r>
              <a:rPr lang="en-US" dirty="0"/>
              <a:t>© Computacenter 2018</a:t>
            </a:r>
          </a:p>
        </p:txBody>
      </p:sp>
      <p:sp>
        <p:nvSpPr>
          <p:cNvPr id="6" name="Foliennummernplatzhalter 5"/>
          <p:cNvSpPr>
            <a:spLocks noGrp="1"/>
          </p:cNvSpPr>
          <p:nvPr>
            <p:ph type="sldNum" sz="quarter" idx="12"/>
          </p:nvPr>
        </p:nvSpPr>
        <p:spPr bwMode="gray"/>
        <p:txBody>
          <a:bodyPr/>
          <a:lstStyle/>
          <a:p>
            <a:fld id="{79DF52E5-626C-4C96-8CF3-AEAB181F00C0}" type="slidenum">
              <a:rPr lang="en-US" smtClean="0"/>
              <a:pPr/>
              <a:t>‹#›</a:t>
            </a:fld>
            <a:endParaRPr lang="en-US" dirty="0"/>
          </a:p>
        </p:txBody>
      </p:sp>
    </p:spTree>
    <p:extLst>
      <p:ext uri="{BB962C8B-B14F-4D97-AF65-F5344CB8AC3E}">
        <p14:creationId xmlns:p14="http://schemas.microsoft.com/office/powerpoint/2010/main" val="1416538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6" name="Titel 5"/>
          <p:cNvSpPr>
            <a:spLocks noGrp="1"/>
          </p:cNvSpPr>
          <p:nvPr>
            <p:ph type="title"/>
          </p:nvPr>
        </p:nvSpPr>
        <p:spPr bwMode="gray">
          <a:xfrm>
            <a:off x="407988" y="333375"/>
            <a:ext cx="7488238" cy="5832475"/>
          </a:xfrm>
        </p:spPr>
        <p:txBody>
          <a:bodyPr anchor="ctr"/>
          <a:lstStyle>
            <a:lvl1pPr>
              <a:defRPr sz="6000">
                <a:solidFill>
                  <a:schemeClr val="accent1"/>
                </a:solidFill>
              </a:defRPr>
            </a:lvl1pPr>
          </a:lstStyle>
          <a:p>
            <a:r>
              <a:rPr lang="de-DE"/>
              <a:t>Titelmasterformat durch Klicken bearbeiten</a:t>
            </a:r>
            <a:endParaRPr lang="en-US" dirty="0"/>
          </a:p>
        </p:txBody>
      </p:sp>
      <p:sp>
        <p:nvSpPr>
          <p:cNvPr id="7" name="Datumsplatzhalter 6"/>
          <p:cNvSpPr>
            <a:spLocks noGrp="1"/>
          </p:cNvSpPr>
          <p:nvPr>
            <p:ph type="dt" sz="half" idx="10"/>
          </p:nvPr>
        </p:nvSpPr>
        <p:spPr bwMode="gray"/>
        <p:txBody>
          <a:bodyPr/>
          <a:lstStyle/>
          <a:p>
            <a:endParaRPr lang="en-US" dirty="0"/>
          </a:p>
        </p:txBody>
      </p:sp>
      <p:sp>
        <p:nvSpPr>
          <p:cNvPr id="8" name="Fußzeilenplatzhalter 7"/>
          <p:cNvSpPr>
            <a:spLocks noGrp="1"/>
          </p:cNvSpPr>
          <p:nvPr>
            <p:ph type="ftr" sz="quarter" idx="11"/>
          </p:nvPr>
        </p:nvSpPr>
        <p:spPr bwMode="gray"/>
        <p:txBody>
          <a:bodyPr/>
          <a:lstStyle>
            <a:lvl1pPr>
              <a:defRPr/>
            </a:lvl1pPr>
          </a:lstStyle>
          <a:p>
            <a:r>
              <a:rPr lang="en-US" dirty="0"/>
              <a:t>© Computacenter 2018</a:t>
            </a:r>
          </a:p>
        </p:txBody>
      </p:sp>
      <p:sp>
        <p:nvSpPr>
          <p:cNvPr id="9" name="Foliennummernplatzhalter 8"/>
          <p:cNvSpPr>
            <a:spLocks noGrp="1"/>
          </p:cNvSpPr>
          <p:nvPr>
            <p:ph type="sldNum" sz="quarter" idx="12"/>
          </p:nvPr>
        </p:nvSpPr>
        <p:spPr bwMode="gray"/>
        <p:txBody>
          <a:bodyPr/>
          <a:lstStyle/>
          <a:p>
            <a:fld id="{79DF52E5-626C-4C96-8CF3-AEAB181F00C0}" type="slidenum">
              <a:rPr lang="en-US" smtClean="0"/>
              <a:pPr/>
              <a:t>‹#›</a:t>
            </a:fld>
            <a:endParaRPr lang="en-US" dirty="0"/>
          </a:p>
        </p:txBody>
      </p:sp>
    </p:spTree>
    <p:extLst>
      <p:ext uri="{BB962C8B-B14F-4D97-AF65-F5344CB8AC3E}">
        <p14:creationId xmlns:p14="http://schemas.microsoft.com/office/powerpoint/2010/main" val="4004083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mpty slide">
    <p:bg bwMode="gray">
      <p:bgRef idx="1001">
        <a:schemeClr val="bg1"/>
      </p:bgRef>
    </p:bg>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p>
            <a:endParaRPr lang="en-US" dirty="0"/>
          </a:p>
        </p:txBody>
      </p:sp>
      <p:sp>
        <p:nvSpPr>
          <p:cNvPr id="3" name="Fußzeilenplatzhalter 2"/>
          <p:cNvSpPr>
            <a:spLocks noGrp="1"/>
          </p:cNvSpPr>
          <p:nvPr>
            <p:ph type="ftr" sz="quarter" idx="11"/>
          </p:nvPr>
        </p:nvSpPr>
        <p:spPr bwMode="gray"/>
        <p:txBody>
          <a:bodyPr/>
          <a:lstStyle>
            <a:lvl1pPr>
              <a:defRPr/>
            </a:lvl1pPr>
          </a:lstStyle>
          <a:p>
            <a:r>
              <a:rPr lang="en-US" dirty="0"/>
              <a:t>© Computacenter 2018</a:t>
            </a:r>
          </a:p>
        </p:txBody>
      </p:sp>
      <p:sp>
        <p:nvSpPr>
          <p:cNvPr id="4" name="Foliennummernplatzhalter 3"/>
          <p:cNvSpPr>
            <a:spLocks noGrp="1"/>
          </p:cNvSpPr>
          <p:nvPr>
            <p:ph type="sldNum" sz="quarter" idx="12"/>
          </p:nvPr>
        </p:nvSpPr>
        <p:spPr bwMode="gray"/>
        <p:txBody>
          <a:bodyPr/>
          <a:lstStyle/>
          <a:p>
            <a:fld id="{79DF52E5-626C-4C96-8CF3-AEAB181F00C0}" type="slidenum">
              <a:rPr lang="en-US" smtClean="0"/>
              <a:pPr/>
              <a:t>‹#›</a:t>
            </a:fld>
            <a:endParaRPr lang="en-US" dirty="0"/>
          </a:p>
        </p:txBody>
      </p:sp>
    </p:spTree>
    <p:extLst>
      <p:ext uri="{BB962C8B-B14F-4D97-AF65-F5344CB8AC3E}">
        <p14:creationId xmlns:p14="http://schemas.microsoft.com/office/powerpoint/2010/main" val="19527683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erImage Title Slide">
    <p:spTree>
      <p:nvGrpSpPr>
        <p:cNvPr id="1" name=""/>
        <p:cNvGrpSpPr/>
        <p:nvPr/>
      </p:nvGrpSpPr>
      <p:grpSpPr>
        <a:xfrm>
          <a:off x="0" y="0"/>
          <a:ext cx="0" cy="0"/>
          <a:chOff x="0" y="0"/>
          <a:chExt cx="0" cy="0"/>
        </a:xfrm>
      </p:grpSpPr>
      <p:sp>
        <p:nvSpPr>
          <p:cNvPr id="10" name="Titel 1"/>
          <p:cNvSpPr txBox="1">
            <a:spLocks/>
          </p:cNvSpPr>
          <p:nvPr userDrawn="1"/>
        </p:nvSpPr>
        <p:spPr>
          <a:xfrm>
            <a:off x="394067" y="5022490"/>
            <a:ext cx="7128792" cy="6160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800" dirty="0"/>
          </a:p>
        </p:txBody>
      </p:sp>
      <p:sp>
        <p:nvSpPr>
          <p:cNvPr id="13" name="Title 1"/>
          <p:cNvSpPr>
            <a:spLocks noGrp="1"/>
          </p:cNvSpPr>
          <p:nvPr>
            <p:ph type="title" hasCustomPrompt="1"/>
          </p:nvPr>
        </p:nvSpPr>
        <p:spPr>
          <a:xfrm>
            <a:off x="400338" y="4982397"/>
            <a:ext cx="5692552" cy="692390"/>
          </a:xfrm>
        </p:spPr>
        <p:txBody>
          <a:bodyPr>
            <a:noAutofit/>
          </a:bodyPr>
          <a:lstStyle>
            <a:lvl1pPr>
              <a:defRPr sz="4500" baseline="0">
                <a:solidFill>
                  <a:schemeClr val="accent1"/>
                </a:solidFill>
              </a:defRPr>
            </a:lvl1pPr>
          </a:lstStyle>
          <a:p>
            <a:r>
              <a:rPr lang="en-US" dirty="0"/>
              <a:t>PRESENTATION TITLE</a:t>
            </a:r>
            <a:endParaRPr lang="en-GB" dirty="0"/>
          </a:p>
        </p:txBody>
      </p:sp>
      <p:sp>
        <p:nvSpPr>
          <p:cNvPr id="15" name="Subtitle 2"/>
          <p:cNvSpPr>
            <a:spLocks noGrp="1"/>
          </p:cNvSpPr>
          <p:nvPr>
            <p:ph type="subTitle" idx="13" hasCustomPrompt="1"/>
          </p:nvPr>
        </p:nvSpPr>
        <p:spPr>
          <a:xfrm>
            <a:off x="394067" y="5687758"/>
            <a:ext cx="5692552" cy="415420"/>
          </a:xfrm>
        </p:spPr>
        <p:txBody>
          <a:bodyPr>
            <a:normAutofit/>
          </a:bodyPr>
          <a:lstStyle>
            <a:lvl1pPr marL="0" indent="0" algn="l">
              <a:buNone/>
              <a:defRPr sz="2000" b="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endParaRPr lang="en-GB" dirty="0"/>
          </a:p>
        </p:txBody>
      </p:sp>
      <p:sp>
        <p:nvSpPr>
          <p:cNvPr id="2" name="Rectangle 1"/>
          <p:cNvSpPr/>
          <p:nvPr userDrawn="1"/>
        </p:nvSpPr>
        <p:spPr>
          <a:xfrm>
            <a:off x="575733" y="6468533"/>
            <a:ext cx="160867" cy="26246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Rectangle 5"/>
          <p:cNvSpPr/>
          <p:nvPr userDrawn="1"/>
        </p:nvSpPr>
        <p:spPr>
          <a:xfrm>
            <a:off x="11125200" y="6290733"/>
            <a:ext cx="795867" cy="42333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852537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097937-243F-1044-B556-91B43132C9EB}"/>
              </a:ext>
            </a:extLst>
          </p:cNvPr>
          <p:cNvSpPr/>
          <p:nvPr userDrawn="1"/>
        </p:nvSpPr>
        <p:spPr>
          <a:xfrm>
            <a:off x="0" y="-1"/>
            <a:ext cx="1219200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117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ue bg marqu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097937-243F-1044-B556-91B43132C9EB}"/>
              </a:ext>
            </a:extLst>
          </p:cNvPr>
          <p:cNvSpPr/>
          <p:nvPr userDrawn="1"/>
        </p:nvSpPr>
        <p:spPr>
          <a:xfrm>
            <a:off x="0" y="-1"/>
            <a:ext cx="1219200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9035CEB-3574-44D8-B314-2B6D48F42694}"/>
              </a:ext>
            </a:extLst>
          </p:cNvPr>
          <p:cNvGrpSpPr/>
          <p:nvPr userDrawn="1"/>
        </p:nvGrpSpPr>
        <p:grpSpPr>
          <a:xfrm>
            <a:off x="11295163" y="6334476"/>
            <a:ext cx="480837" cy="356918"/>
            <a:chOff x="10996574" y="5527679"/>
            <a:chExt cx="874718" cy="649293"/>
          </a:xfrm>
          <a:solidFill>
            <a:schemeClr val="bg1"/>
          </a:solidFill>
        </p:grpSpPr>
        <p:sp>
          <p:nvSpPr>
            <p:cNvPr id="8" name="Freeform 5">
              <a:extLst>
                <a:ext uri="{FF2B5EF4-FFF2-40B4-BE49-F238E27FC236}">
                  <a16:creationId xmlns:a16="http://schemas.microsoft.com/office/drawing/2014/main" id="{78EDE16E-C727-4BDE-97AE-BF4154902225}"/>
                </a:ext>
              </a:extLst>
            </p:cNvPr>
            <p:cNvSpPr>
              <a:spLocks/>
            </p:cNvSpPr>
            <p:nvPr userDrawn="1"/>
          </p:nvSpPr>
          <p:spPr bwMode="auto">
            <a:xfrm>
              <a:off x="11121983" y="5649925"/>
              <a:ext cx="196849" cy="401639"/>
            </a:xfrm>
            <a:custGeom>
              <a:avLst/>
              <a:gdLst>
                <a:gd name="T0" fmla="*/ 52 w 52"/>
                <a:gd name="T1" fmla="*/ 90 h 105"/>
                <a:gd name="T2" fmla="*/ 52 w 52"/>
                <a:gd name="T3" fmla="*/ 90 h 105"/>
                <a:gd name="T4" fmla="*/ 15 w 52"/>
                <a:gd name="T5" fmla="*/ 53 h 105"/>
                <a:gd name="T6" fmla="*/ 52 w 52"/>
                <a:gd name="T7" fmla="*/ 16 h 105"/>
                <a:gd name="T8" fmla="*/ 52 w 52"/>
                <a:gd name="T9" fmla="*/ 16 h 105"/>
                <a:gd name="T10" fmla="*/ 52 w 52"/>
                <a:gd name="T11" fmla="*/ 0 h 105"/>
                <a:gd name="T12" fmla="*/ 52 w 52"/>
                <a:gd name="T13" fmla="*/ 0 h 105"/>
                <a:gd name="T14" fmla="*/ 0 w 52"/>
                <a:gd name="T15" fmla="*/ 53 h 105"/>
                <a:gd name="T16" fmla="*/ 52 w 52"/>
                <a:gd name="T17" fmla="*/ 105 h 105"/>
                <a:gd name="T18" fmla="*/ 52 w 52"/>
                <a:gd name="T19" fmla="*/ 105 h 105"/>
                <a:gd name="T20" fmla="*/ 52 w 52"/>
                <a:gd name="T2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05">
                  <a:moveTo>
                    <a:pt x="52" y="90"/>
                  </a:moveTo>
                  <a:cubicBezTo>
                    <a:pt x="52" y="90"/>
                    <a:pt x="52" y="90"/>
                    <a:pt x="52" y="90"/>
                  </a:cubicBezTo>
                  <a:cubicBezTo>
                    <a:pt x="32" y="90"/>
                    <a:pt x="15" y="73"/>
                    <a:pt x="15" y="53"/>
                  </a:cubicBezTo>
                  <a:cubicBezTo>
                    <a:pt x="15" y="33"/>
                    <a:pt x="32" y="16"/>
                    <a:pt x="52" y="16"/>
                  </a:cubicBezTo>
                  <a:cubicBezTo>
                    <a:pt x="52" y="16"/>
                    <a:pt x="52" y="16"/>
                    <a:pt x="52" y="16"/>
                  </a:cubicBezTo>
                  <a:cubicBezTo>
                    <a:pt x="52" y="0"/>
                    <a:pt x="52" y="0"/>
                    <a:pt x="52" y="0"/>
                  </a:cubicBezTo>
                  <a:cubicBezTo>
                    <a:pt x="52" y="0"/>
                    <a:pt x="52" y="0"/>
                    <a:pt x="52" y="0"/>
                  </a:cubicBezTo>
                  <a:cubicBezTo>
                    <a:pt x="23" y="0"/>
                    <a:pt x="0" y="24"/>
                    <a:pt x="0" y="53"/>
                  </a:cubicBezTo>
                  <a:cubicBezTo>
                    <a:pt x="0" y="82"/>
                    <a:pt x="23" y="105"/>
                    <a:pt x="52" y="105"/>
                  </a:cubicBezTo>
                  <a:cubicBezTo>
                    <a:pt x="52" y="105"/>
                    <a:pt x="52" y="105"/>
                    <a:pt x="52" y="105"/>
                  </a:cubicBezTo>
                  <a:lnTo>
                    <a:pt x="52"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9" name="Freeform 6">
              <a:extLst>
                <a:ext uri="{FF2B5EF4-FFF2-40B4-BE49-F238E27FC236}">
                  <a16:creationId xmlns:a16="http://schemas.microsoft.com/office/drawing/2014/main" id="{E1F3D902-C95A-4DF2-A099-9DE925A78A41}"/>
                </a:ext>
              </a:extLst>
            </p:cNvPr>
            <p:cNvSpPr>
              <a:spLocks/>
            </p:cNvSpPr>
            <p:nvPr userDrawn="1"/>
          </p:nvSpPr>
          <p:spPr bwMode="auto">
            <a:xfrm>
              <a:off x="10996574" y="5527683"/>
              <a:ext cx="322260" cy="649289"/>
            </a:xfrm>
            <a:custGeom>
              <a:avLst/>
              <a:gdLst>
                <a:gd name="T0" fmla="*/ 85 w 85"/>
                <a:gd name="T1" fmla="*/ 149 h 170"/>
                <a:gd name="T2" fmla="*/ 85 w 85"/>
                <a:gd name="T3" fmla="*/ 149 h 170"/>
                <a:gd name="T4" fmla="*/ 21 w 85"/>
                <a:gd name="T5" fmla="*/ 85 h 170"/>
                <a:gd name="T6" fmla="*/ 85 w 85"/>
                <a:gd name="T7" fmla="*/ 21 h 170"/>
                <a:gd name="T8" fmla="*/ 85 w 85"/>
                <a:gd name="T9" fmla="*/ 21 h 170"/>
                <a:gd name="T10" fmla="*/ 85 w 85"/>
                <a:gd name="T11" fmla="*/ 0 h 170"/>
                <a:gd name="T12" fmla="*/ 85 w 85"/>
                <a:gd name="T13" fmla="*/ 0 h 170"/>
                <a:gd name="T14" fmla="*/ 0 w 85"/>
                <a:gd name="T15" fmla="*/ 85 h 170"/>
                <a:gd name="T16" fmla="*/ 85 w 85"/>
                <a:gd name="T17" fmla="*/ 170 h 170"/>
                <a:gd name="T18" fmla="*/ 85 w 85"/>
                <a:gd name="T19" fmla="*/ 170 h 170"/>
                <a:gd name="T20" fmla="*/ 85 w 85"/>
                <a:gd name="T21" fmla="*/ 1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70">
                  <a:moveTo>
                    <a:pt x="85" y="149"/>
                  </a:moveTo>
                  <a:cubicBezTo>
                    <a:pt x="85" y="149"/>
                    <a:pt x="85" y="149"/>
                    <a:pt x="85" y="149"/>
                  </a:cubicBezTo>
                  <a:cubicBezTo>
                    <a:pt x="50" y="149"/>
                    <a:pt x="21" y="120"/>
                    <a:pt x="21" y="85"/>
                  </a:cubicBezTo>
                  <a:cubicBezTo>
                    <a:pt x="21" y="50"/>
                    <a:pt x="50" y="21"/>
                    <a:pt x="85" y="21"/>
                  </a:cubicBezTo>
                  <a:cubicBezTo>
                    <a:pt x="85" y="21"/>
                    <a:pt x="85" y="21"/>
                    <a:pt x="85" y="21"/>
                  </a:cubicBezTo>
                  <a:cubicBezTo>
                    <a:pt x="85" y="0"/>
                    <a:pt x="85" y="0"/>
                    <a:pt x="85" y="0"/>
                  </a:cubicBezTo>
                  <a:cubicBezTo>
                    <a:pt x="85" y="0"/>
                    <a:pt x="85" y="0"/>
                    <a:pt x="85" y="0"/>
                  </a:cubicBezTo>
                  <a:cubicBezTo>
                    <a:pt x="38" y="0"/>
                    <a:pt x="0" y="38"/>
                    <a:pt x="0" y="85"/>
                  </a:cubicBezTo>
                  <a:cubicBezTo>
                    <a:pt x="0" y="132"/>
                    <a:pt x="38" y="170"/>
                    <a:pt x="85" y="170"/>
                  </a:cubicBezTo>
                  <a:cubicBezTo>
                    <a:pt x="85" y="170"/>
                    <a:pt x="85" y="170"/>
                    <a:pt x="85" y="170"/>
                  </a:cubicBezTo>
                  <a:lnTo>
                    <a:pt x="8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0" name="Freeform 7">
              <a:extLst>
                <a:ext uri="{FF2B5EF4-FFF2-40B4-BE49-F238E27FC236}">
                  <a16:creationId xmlns:a16="http://schemas.microsoft.com/office/drawing/2014/main" id="{FAE11681-0333-42D9-9B51-578AD4DAE3EE}"/>
                </a:ext>
              </a:extLst>
            </p:cNvPr>
            <p:cNvSpPr>
              <a:spLocks/>
            </p:cNvSpPr>
            <p:nvPr userDrawn="1"/>
          </p:nvSpPr>
          <p:spPr bwMode="auto">
            <a:xfrm>
              <a:off x="11547435" y="5649921"/>
              <a:ext cx="198435" cy="401639"/>
            </a:xfrm>
            <a:custGeom>
              <a:avLst/>
              <a:gdLst>
                <a:gd name="T0" fmla="*/ 0 w 52"/>
                <a:gd name="T1" fmla="*/ 90 h 105"/>
                <a:gd name="T2" fmla="*/ 0 w 52"/>
                <a:gd name="T3" fmla="*/ 90 h 105"/>
                <a:gd name="T4" fmla="*/ 36 w 52"/>
                <a:gd name="T5" fmla="*/ 53 h 105"/>
                <a:gd name="T6" fmla="*/ 0 w 52"/>
                <a:gd name="T7" fmla="*/ 16 h 105"/>
                <a:gd name="T8" fmla="*/ 0 w 52"/>
                <a:gd name="T9" fmla="*/ 16 h 105"/>
                <a:gd name="T10" fmla="*/ 0 w 52"/>
                <a:gd name="T11" fmla="*/ 0 h 105"/>
                <a:gd name="T12" fmla="*/ 0 w 52"/>
                <a:gd name="T13" fmla="*/ 0 h 105"/>
                <a:gd name="T14" fmla="*/ 52 w 52"/>
                <a:gd name="T15" fmla="*/ 53 h 105"/>
                <a:gd name="T16" fmla="*/ 0 w 52"/>
                <a:gd name="T17" fmla="*/ 105 h 105"/>
                <a:gd name="T18" fmla="*/ 0 w 52"/>
                <a:gd name="T19" fmla="*/ 105 h 105"/>
                <a:gd name="T20" fmla="*/ 0 w 52"/>
                <a:gd name="T2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05">
                  <a:moveTo>
                    <a:pt x="0" y="90"/>
                  </a:moveTo>
                  <a:cubicBezTo>
                    <a:pt x="0" y="90"/>
                    <a:pt x="0" y="90"/>
                    <a:pt x="0" y="90"/>
                  </a:cubicBezTo>
                  <a:cubicBezTo>
                    <a:pt x="20" y="90"/>
                    <a:pt x="36" y="73"/>
                    <a:pt x="36" y="53"/>
                  </a:cubicBezTo>
                  <a:cubicBezTo>
                    <a:pt x="36" y="33"/>
                    <a:pt x="20" y="16"/>
                    <a:pt x="0" y="16"/>
                  </a:cubicBezTo>
                  <a:cubicBezTo>
                    <a:pt x="0" y="16"/>
                    <a:pt x="0" y="16"/>
                    <a:pt x="0" y="16"/>
                  </a:cubicBezTo>
                  <a:cubicBezTo>
                    <a:pt x="0" y="0"/>
                    <a:pt x="0" y="0"/>
                    <a:pt x="0" y="0"/>
                  </a:cubicBezTo>
                  <a:cubicBezTo>
                    <a:pt x="0" y="0"/>
                    <a:pt x="0" y="0"/>
                    <a:pt x="0" y="0"/>
                  </a:cubicBezTo>
                  <a:cubicBezTo>
                    <a:pt x="29" y="0"/>
                    <a:pt x="52" y="24"/>
                    <a:pt x="52" y="53"/>
                  </a:cubicBezTo>
                  <a:cubicBezTo>
                    <a:pt x="52" y="82"/>
                    <a:pt x="29" y="105"/>
                    <a:pt x="0" y="105"/>
                  </a:cubicBezTo>
                  <a:cubicBezTo>
                    <a:pt x="0" y="105"/>
                    <a:pt x="0" y="105"/>
                    <a:pt x="0" y="105"/>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1" name="Freeform 8">
              <a:extLst>
                <a:ext uri="{FF2B5EF4-FFF2-40B4-BE49-F238E27FC236}">
                  <a16:creationId xmlns:a16="http://schemas.microsoft.com/office/drawing/2014/main" id="{AB56B3E7-DB77-4408-A969-28137C83734A}"/>
                </a:ext>
              </a:extLst>
            </p:cNvPr>
            <p:cNvSpPr>
              <a:spLocks/>
            </p:cNvSpPr>
            <p:nvPr userDrawn="1"/>
          </p:nvSpPr>
          <p:spPr bwMode="auto">
            <a:xfrm>
              <a:off x="11547444" y="5527679"/>
              <a:ext cx="323848" cy="649289"/>
            </a:xfrm>
            <a:custGeom>
              <a:avLst/>
              <a:gdLst>
                <a:gd name="T0" fmla="*/ 0 w 85"/>
                <a:gd name="T1" fmla="*/ 149 h 170"/>
                <a:gd name="T2" fmla="*/ 0 w 85"/>
                <a:gd name="T3" fmla="*/ 149 h 170"/>
                <a:gd name="T4" fmla="*/ 64 w 85"/>
                <a:gd name="T5" fmla="*/ 85 h 170"/>
                <a:gd name="T6" fmla="*/ 0 w 85"/>
                <a:gd name="T7" fmla="*/ 21 h 170"/>
                <a:gd name="T8" fmla="*/ 0 w 85"/>
                <a:gd name="T9" fmla="*/ 21 h 170"/>
                <a:gd name="T10" fmla="*/ 0 w 85"/>
                <a:gd name="T11" fmla="*/ 0 h 170"/>
                <a:gd name="T12" fmla="*/ 0 w 85"/>
                <a:gd name="T13" fmla="*/ 0 h 170"/>
                <a:gd name="T14" fmla="*/ 85 w 85"/>
                <a:gd name="T15" fmla="*/ 85 h 170"/>
                <a:gd name="T16" fmla="*/ 0 w 85"/>
                <a:gd name="T17" fmla="*/ 170 h 170"/>
                <a:gd name="T18" fmla="*/ 0 w 85"/>
                <a:gd name="T19" fmla="*/ 170 h 170"/>
                <a:gd name="T20" fmla="*/ 0 w 85"/>
                <a:gd name="T21" fmla="*/ 1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70">
                  <a:moveTo>
                    <a:pt x="0" y="149"/>
                  </a:moveTo>
                  <a:cubicBezTo>
                    <a:pt x="0" y="149"/>
                    <a:pt x="0" y="149"/>
                    <a:pt x="0" y="149"/>
                  </a:cubicBezTo>
                  <a:cubicBezTo>
                    <a:pt x="35" y="149"/>
                    <a:pt x="64" y="120"/>
                    <a:pt x="64" y="85"/>
                  </a:cubicBezTo>
                  <a:cubicBezTo>
                    <a:pt x="64" y="50"/>
                    <a:pt x="35" y="21"/>
                    <a:pt x="0" y="21"/>
                  </a:cubicBezTo>
                  <a:cubicBezTo>
                    <a:pt x="0" y="21"/>
                    <a:pt x="0" y="21"/>
                    <a:pt x="0" y="21"/>
                  </a:cubicBezTo>
                  <a:cubicBezTo>
                    <a:pt x="0" y="0"/>
                    <a:pt x="0" y="0"/>
                    <a:pt x="0" y="0"/>
                  </a:cubicBezTo>
                  <a:cubicBezTo>
                    <a:pt x="0" y="0"/>
                    <a:pt x="0" y="0"/>
                    <a:pt x="0" y="0"/>
                  </a:cubicBezTo>
                  <a:cubicBezTo>
                    <a:pt x="47" y="0"/>
                    <a:pt x="85" y="38"/>
                    <a:pt x="85" y="85"/>
                  </a:cubicBezTo>
                  <a:cubicBezTo>
                    <a:pt x="85" y="132"/>
                    <a:pt x="47" y="170"/>
                    <a:pt x="0" y="170"/>
                  </a:cubicBezTo>
                  <a:cubicBezTo>
                    <a:pt x="0" y="170"/>
                    <a:pt x="0" y="170"/>
                    <a:pt x="0" y="170"/>
                  </a:cubicBezTo>
                  <a:lnTo>
                    <a:pt x="0"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2" name="Oval 9">
              <a:extLst>
                <a:ext uri="{FF2B5EF4-FFF2-40B4-BE49-F238E27FC236}">
                  <a16:creationId xmlns:a16="http://schemas.microsoft.com/office/drawing/2014/main" id="{13EFBEED-6B6C-4162-BFB5-EA5AFFBB2C88}"/>
                </a:ext>
              </a:extLst>
            </p:cNvPr>
            <p:cNvSpPr>
              <a:spLocks noChangeArrowheads="1"/>
            </p:cNvSpPr>
            <p:nvPr userDrawn="1"/>
          </p:nvSpPr>
          <p:spPr bwMode="auto">
            <a:xfrm>
              <a:off x="11353800" y="5535614"/>
              <a:ext cx="160337"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Tree>
    <p:extLst>
      <p:ext uri="{BB962C8B-B14F-4D97-AF65-F5344CB8AC3E}">
        <p14:creationId xmlns:p14="http://schemas.microsoft.com/office/powerpoint/2010/main" val="924632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Four Conten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t>© Computacenter 2019</a:t>
            </a:r>
          </a:p>
        </p:txBody>
      </p:sp>
      <p:sp>
        <p:nvSpPr>
          <p:cNvPr id="5" name="Slide Number Placeholder 4"/>
          <p:cNvSpPr>
            <a:spLocks noGrp="1"/>
          </p:cNvSpPr>
          <p:nvPr>
            <p:ph type="sldNum" sz="quarter" idx="12"/>
          </p:nvPr>
        </p:nvSpPr>
        <p:spPr/>
        <p:txBody>
          <a:bodyPr/>
          <a:lstStyle/>
          <a:p>
            <a:fld id="{79DF52E5-626C-4C96-8CF3-AEAB181F00C0}" type="slidenum">
              <a:rPr lang="en-GB" smtClean="0"/>
              <a:pPr/>
              <a:t>‹#›</a:t>
            </a:fld>
            <a:endParaRPr lang="en-GB" dirty="0"/>
          </a:p>
        </p:txBody>
      </p:sp>
      <p:sp>
        <p:nvSpPr>
          <p:cNvPr id="7" name="Content Placeholder 2"/>
          <p:cNvSpPr>
            <a:spLocks noGrp="1"/>
          </p:cNvSpPr>
          <p:nvPr>
            <p:ph idx="1"/>
          </p:nvPr>
        </p:nvSpPr>
        <p:spPr>
          <a:xfrm>
            <a:off x="335901" y="1825624"/>
            <a:ext cx="5634000" cy="2160000"/>
          </a:xfrm>
        </p:spPr>
        <p:txBody>
          <a:bodyPr/>
          <a:lstStyle>
            <a:lvl1pPr marL="0" indent="0">
              <a:buNone/>
              <a:defRPr/>
            </a:lvl1pPr>
          </a:lstStyle>
          <a:p>
            <a:pPr lvl="0"/>
            <a:r>
              <a:rPr lang="en-US" dirty="0"/>
              <a:t>Click to edit Master text styles</a:t>
            </a:r>
          </a:p>
        </p:txBody>
      </p:sp>
      <p:sp>
        <p:nvSpPr>
          <p:cNvPr id="8" name="Content Placeholder 2"/>
          <p:cNvSpPr>
            <a:spLocks noGrp="1"/>
          </p:cNvSpPr>
          <p:nvPr>
            <p:ph idx="13"/>
          </p:nvPr>
        </p:nvSpPr>
        <p:spPr>
          <a:xfrm>
            <a:off x="335901" y="4147234"/>
            <a:ext cx="5634000" cy="2160000"/>
          </a:xfrm>
        </p:spPr>
        <p:txBody>
          <a:bodyPr/>
          <a:lstStyle>
            <a:lvl1pPr marL="0" indent="0">
              <a:buNone/>
              <a:defRPr/>
            </a:lvl1pPr>
          </a:lstStyle>
          <a:p>
            <a:pPr lvl="0"/>
            <a:r>
              <a:rPr lang="en-US" dirty="0"/>
              <a:t>Click to edit Master text styles</a:t>
            </a:r>
          </a:p>
        </p:txBody>
      </p:sp>
      <p:sp>
        <p:nvSpPr>
          <p:cNvPr id="9" name="Content Placeholder 2"/>
          <p:cNvSpPr>
            <a:spLocks noGrp="1"/>
          </p:cNvSpPr>
          <p:nvPr>
            <p:ph idx="14"/>
          </p:nvPr>
        </p:nvSpPr>
        <p:spPr>
          <a:xfrm>
            <a:off x="6241272" y="1825625"/>
            <a:ext cx="5634000" cy="2160000"/>
          </a:xfrm>
        </p:spPr>
        <p:txBody>
          <a:bodyPr/>
          <a:lstStyle>
            <a:lvl1pPr marL="0" indent="0">
              <a:buNone/>
              <a:defRPr/>
            </a:lvl1pPr>
            <a:lvl2pPr marL="457200" indent="0">
              <a:buNone/>
              <a:defRPr/>
            </a:lvl2pPr>
          </a:lstStyle>
          <a:p>
            <a:pPr lvl="0"/>
            <a:r>
              <a:rPr lang="en-US" dirty="0"/>
              <a:t>Click to edit Master text styles</a:t>
            </a:r>
          </a:p>
        </p:txBody>
      </p:sp>
      <p:sp>
        <p:nvSpPr>
          <p:cNvPr id="10" name="Content Placeholder 2"/>
          <p:cNvSpPr>
            <a:spLocks noGrp="1"/>
          </p:cNvSpPr>
          <p:nvPr>
            <p:ph idx="15"/>
          </p:nvPr>
        </p:nvSpPr>
        <p:spPr>
          <a:xfrm>
            <a:off x="6241272" y="4147234"/>
            <a:ext cx="5634000" cy="2160000"/>
          </a:xfrm>
        </p:spPr>
        <p:txBody>
          <a:bodyPr/>
          <a:lstStyle>
            <a:lvl1pPr marL="0" indent="0">
              <a:buNone/>
              <a:defRPr/>
            </a:lvl1pPr>
          </a:lstStyle>
          <a:p>
            <a:pPr lvl="0"/>
            <a:r>
              <a:rPr lang="en-US" dirty="0"/>
              <a:t>Click to edit Master text styles</a:t>
            </a:r>
          </a:p>
        </p:txBody>
      </p:sp>
      <p:sp>
        <p:nvSpPr>
          <p:cNvPr id="12" name="Title 1"/>
          <p:cNvSpPr>
            <a:spLocks noGrp="1"/>
          </p:cNvSpPr>
          <p:nvPr>
            <p:ph type="title" hasCustomPrompt="1"/>
          </p:nvPr>
        </p:nvSpPr>
        <p:spPr>
          <a:xfrm>
            <a:off x="335902" y="365126"/>
            <a:ext cx="11539370" cy="439200"/>
          </a:xfrm>
        </p:spPr>
        <p:txBody>
          <a:bodyPr/>
          <a:lstStyle>
            <a:lvl1pPr>
              <a:defRPr cap="all" baseline="0">
                <a:solidFill>
                  <a:schemeClr val="accent1"/>
                </a:solidFill>
              </a:defRPr>
            </a:lvl1pPr>
          </a:lstStyle>
          <a:p>
            <a:r>
              <a:rPr lang="en-US" dirty="0"/>
              <a:t>CLICK to edit MASTER TITLE STYLE</a:t>
            </a:r>
            <a:endParaRPr lang="en-GB" dirty="0"/>
          </a:p>
        </p:txBody>
      </p:sp>
      <p:sp>
        <p:nvSpPr>
          <p:cNvPr id="13" name="Subtitle 2"/>
          <p:cNvSpPr>
            <a:spLocks noGrp="1"/>
          </p:cNvSpPr>
          <p:nvPr>
            <p:ph type="subTitle" idx="16" hasCustomPrompt="1"/>
          </p:nvPr>
        </p:nvSpPr>
        <p:spPr>
          <a:xfrm>
            <a:off x="335901" y="899555"/>
            <a:ext cx="11539371" cy="415420"/>
          </a:xfrm>
        </p:spPr>
        <p:txBody>
          <a:bodyPr/>
          <a:lstStyle>
            <a:lvl1pPr marL="0" indent="0" algn="l">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Tree>
    <p:extLst>
      <p:ext uri="{BB962C8B-B14F-4D97-AF65-F5344CB8AC3E}">
        <p14:creationId xmlns:p14="http://schemas.microsoft.com/office/powerpoint/2010/main" val="4205187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with Pictur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1441" y="5805264"/>
            <a:ext cx="792088" cy="576064"/>
          </a:xfrm>
          <a:prstGeom prst="rect">
            <a:avLst/>
          </a:prstGeom>
        </p:spPr>
      </p:pic>
      <p:sp>
        <p:nvSpPr>
          <p:cNvPr id="7" name="Title 1"/>
          <p:cNvSpPr>
            <a:spLocks noGrp="1"/>
          </p:cNvSpPr>
          <p:nvPr>
            <p:ph type="title" hasCustomPrompt="1"/>
          </p:nvPr>
        </p:nvSpPr>
        <p:spPr>
          <a:xfrm>
            <a:off x="407988" y="2160488"/>
            <a:ext cx="4818436" cy="2073462"/>
          </a:xfrm>
        </p:spPr>
        <p:txBody>
          <a:bodyPr>
            <a:noAutofit/>
          </a:bodyPr>
          <a:lstStyle>
            <a:lvl1pPr>
              <a:defRPr sz="6000" baseline="0">
                <a:solidFill>
                  <a:schemeClr val="accent1"/>
                </a:solidFill>
              </a:defRPr>
            </a:lvl1pPr>
          </a:lstStyle>
          <a:p>
            <a:r>
              <a:rPr lang="en-US" dirty="0"/>
              <a:t>SLIDE </a:t>
            </a:r>
            <a:br>
              <a:rPr lang="en-US" dirty="0"/>
            </a:br>
            <a:r>
              <a:rPr lang="en-US" dirty="0"/>
              <a:t>DIVIDER TITLE</a:t>
            </a:r>
            <a:endParaRPr lang="en-GB" dirty="0"/>
          </a:p>
        </p:txBody>
      </p:sp>
      <p:sp>
        <p:nvSpPr>
          <p:cNvPr id="13" name="Subtitle 2"/>
          <p:cNvSpPr>
            <a:spLocks noGrp="1"/>
          </p:cNvSpPr>
          <p:nvPr>
            <p:ph type="subTitle" idx="13" hasCustomPrompt="1"/>
          </p:nvPr>
        </p:nvSpPr>
        <p:spPr>
          <a:xfrm>
            <a:off x="407988" y="4233950"/>
            <a:ext cx="4818436" cy="415420"/>
          </a:xfrm>
        </p:spPr>
        <p:txBody>
          <a:bodyPr>
            <a:normAutofit/>
          </a:bodyPr>
          <a:lstStyle>
            <a:lvl1pPr marL="0" indent="0" algn="l">
              <a:buNone/>
              <a:defRPr sz="2000" b="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9" name="Footer Placeholder 3"/>
          <p:cNvSpPr>
            <a:spLocks noGrp="1"/>
          </p:cNvSpPr>
          <p:nvPr>
            <p:ph type="ftr" sz="quarter" idx="11"/>
          </p:nvPr>
        </p:nvSpPr>
        <p:spPr>
          <a:xfrm>
            <a:off x="710258" y="6468844"/>
            <a:ext cx="4823766" cy="216000"/>
          </a:xfrm>
        </p:spPr>
        <p:txBody>
          <a:bodyPr/>
          <a:lstStyle/>
          <a:p>
            <a:r>
              <a:rPr lang="en-GB" dirty="0"/>
              <a:t>© Computacenter 2019</a:t>
            </a:r>
          </a:p>
        </p:txBody>
      </p:sp>
      <p:sp>
        <p:nvSpPr>
          <p:cNvPr id="14" name="Slide Number Placeholder 4"/>
          <p:cNvSpPr>
            <a:spLocks noGrp="1"/>
          </p:cNvSpPr>
          <p:nvPr>
            <p:ph type="sldNum" sz="quarter" idx="12"/>
          </p:nvPr>
        </p:nvSpPr>
        <p:spPr>
          <a:xfrm>
            <a:off x="407988" y="6460479"/>
            <a:ext cx="216000" cy="216000"/>
          </a:xfrm>
        </p:spPr>
        <p:txBody>
          <a:bodyPr/>
          <a:lstStyle/>
          <a:p>
            <a:fld id="{79DF52E5-626C-4C96-8CF3-AEAB181F00C0}" type="slidenum">
              <a:rPr lang="en-GB" smtClean="0"/>
              <a:pPr/>
              <a:t>‹#›</a:t>
            </a:fld>
            <a:endParaRPr lang="en-GB" dirty="0"/>
          </a:p>
        </p:txBody>
      </p:sp>
      <p:sp>
        <p:nvSpPr>
          <p:cNvPr id="2" name="Rectangle 1"/>
          <p:cNvSpPr/>
          <p:nvPr userDrawn="1"/>
        </p:nvSpPr>
        <p:spPr>
          <a:xfrm>
            <a:off x="11141242" y="6176211"/>
            <a:ext cx="745958" cy="68178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80808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with Colour Panel">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07988" y="2160488"/>
            <a:ext cx="4818436" cy="2073462"/>
          </a:xfrm>
        </p:spPr>
        <p:txBody>
          <a:bodyPr>
            <a:noAutofit/>
          </a:bodyPr>
          <a:lstStyle>
            <a:lvl1pPr>
              <a:defRPr sz="6000" baseline="0">
                <a:solidFill>
                  <a:schemeClr val="accent1"/>
                </a:solidFill>
              </a:defRPr>
            </a:lvl1pPr>
          </a:lstStyle>
          <a:p>
            <a:r>
              <a:rPr lang="en-US" dirty="0"/>
              <a:t>SLIDE </a:t>
            </a:r>
            <a:br>
              <a:rPr lang="en-US" dirty="0"/>
            </a:br>
            <a:r>
              <a:rPr lang="en-US" dirty="0"/>
              <a:t>DIVIDER TITLE</a:t>
            </a:r>
            <a:endParaRPr lang="en-GB" dirty="0"/>
          </a:p>
        </p:txBody>
      </p:sp>
      <p:sp>
        <p:nvSpPr>
          <p:cNvPr id="9" name="Subtitle 2"/>
          <p:cNvSpPr>
            <a:spLocks noGrp="1"/>
          </p:cNvSpPr>
          <p:nvPr>
            <p:ph type="subTitle" idx="13" hasCustomPrompt="1"/>
          </p:nvPr>
        </p:nvSpPr>
        <p:spPr>
          <a:xfrm>
            <a:off x="407988" y="4233950"/>
            <a:ext cx="4818436" cy="415420"/>
          </a:xfrm>
        </p:spPr>
        <p:txBody>
          <a:bodyPr>
            <a:normAutofit/>
          </a:bodyPr>
          <a:lstStyle>
            <a:lvl1pPr marL="0" indent="0" algn="l">
              <a:buNone/>
              <a:defRPr sz="2000" b="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10" name="Footer Placeholder 3"/>
          <p:cNvSpPr>
            <a:spLocks noGrp="1"/>
          </p:cNvSpPr>
          <p:nvPr>
            <p:ph type="ftr" sz="quarter" idx="11"/>
          </p:nvPr>
        </p:nvSpPr>
        <p:spPr>
          <a:xfrm>
            <a:off x="710258" y="6468844"/>
            <a:ext cx="4823766" cy="216000"/>
          </a:xfrm>
        </p:spPr>
        <p:txBody>
          <a:bodyPr/>
          <a:lstStyle/>
          <a:p>
            <a:r>
              <a:rPr lang="en-GB" dirty="0"/>
              <a:t>© Computacenter 2019</a:t>
            </a:r>
          </a:p>
        </p:txBody>
      </p:sp>
      <p:sp>
        <p:nvSpPr>
          <p:cNvPr id="11" name="Slide Number Placeholder 4"/>
          <p:cNvSpPr>
            <a:spLocks noGrp="1"/>
          </p:cNvSpPr>
          <p:nvPr>
            <p:ph type="sldNum" sz="quarter" idx="12"/>
          </p:nvPr>
        </p:nvSpPr>
        <p:spPr>
          <a:xfrm>
            <a:off x="407988" y="6460479"/>
            <a:ext cx="216000" cy="216000"/>
          </a:xfrm>
        </p:spPr>
        <p:txBody>
          <a:bodyPr/>
          <a:lstStyle/>
          <a:p>
            <a:fld id="{79DF52E5-626C-4C96-8CF3-AEAB181F00C0}" type="slidenum">
              <a:rPr lang="en-GB" smtClean="0"/>
              <a:pPr/>
              <a:t>‹#›</a:t>
            </a:fld>
            <a:endParaRPr lang="en-GB" dirty="0"/>
          </a:p>
        </p:txBody>
      </p:sp>
      <p:sp>
        <p:nvSpPr>
          <p:cNvPr id="2" name="Rectangle 1"/>
          <p:cNvSpPr/>
          <p:nvPr userDrawn="1"/>
        </p:nvSpPr>
        <p:spPr>
          <a:xfrm>
            <a:off x="11133667" y="6155267"/>
            <a:ext cx="745066" cy="60113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798696" y="5805264"/>
            <a:ext cx="792088" cy="576064"/>
          </a:xfrm>
          <a:prstGeom prst="rect">
            <a:avLst/>
          </a:prstGeom>
        </p:spPr>
      </p:pic>
    </p:spTree>
    <p:extLst>
      <p:ext uri="{BB962C8B-B14F-4D97-AF65-F5344CB8AC3E}">
        <p14:creationId xmlns:p14="http://schemas.microsoft.com/office/powerpoint/2010/main" val="1656246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erImage Title Slide">
    <p:spTree>
      <p:nvGrpSpPr>
        <p:cNvPr id="1" name=""/>
        <p:cNvGrpSpPr/>
        <p:nvPr/>
      </p:nvGrpSpPr>
      <p:grpSpPr>
        <a:xfrm>
          <a:off x="0" y="0"/>
          <a:ext cx="0" cy="0"/>
          <a:chOff x="0" y="0"/>
          <a:chExt cx="0" cy="0"/>
        </a:xfrm>
      </p:grpSpPr>
      <p:sp>
        <p:nvSpPr>
          <p:cNvPr id="10" name="Titel 1"/>
          <p:cNvSpPr txBox="1">
            <a:spLocks/>
          </p:cNvSpPr>
          <p:nvPr userDrawn="1"/>
        </p:nvSpPr>
        <p:spPr>
          <a:xfrm>
            <a:off x="394067" y="5022490"/>
            <a:ext cx="7128792" cy="6160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4800" dirty="0"/>
          </a:p>
        </p:txBody>
      </p:sp>
      <p:sp>
        <p:nvSpPr>
          <p:cNvPr id="13" name="Title 1"/>
          <p:cNvSpPr>
            <a:spLocks noGrp="1"/>
          </p:cNvSpPr>
          <p:nvPr>
            <p:ph type="title" hasCustomPrompt="1"/>
          </p:nvPr>
        </p:nvSpPr>
        <p:spPr>
          <a:xfrm>
            <a:off x="400338" y="4982397"/>
            <a:ext cx="5692552" cy="692390"/>
          </a:xfrm>
        </p:spPr>
        <p:txBody>
          <a:bodyPr>
            <a:noAutofit/>
          </a:bodyPr>
          <a:lstStyle>
            <a:lvl1pPr>
              <a:defRPr sz="4500" baseline="0">
                <a:solidFill>
                  <a:schemeClr val="accent1"/>
                </a:solidFill>
              </a:defRPr>
            </a:lvl1pPr>
          </a:lstStyle>
          <a:p>
            <a:r>
              <a:rPr lang="en-US" dirty="0"/>
              <a:t>PRESENTATION TITLE</a:t>
            </a:r>
            <a:endParaRPr lang="en-GB" dirty="0"/>
          </a:p>
        </p:txBody>
      </p:sp>
      <p:sp>
        <p:nvSpPr>
          <p:cNvPr id="15" name="Subtitle 2"/>
          <p:cNvSpPr>
            <a:spLocks noGrp="1"/>
          </p:cNvSpPr>
          <p:nvPr>
            <p:ph type="subTitle" idx="13" hasCustomPrompt="1"/>
          </p:nvPr>
        </p:nvSpPr>
        <p:spPr>
          <a:xfrm>
            <a:off x="394067" y="5687758"/>
            <a:ext cx="5692552" cy="415420"/>
          </a:xfrm>
        </p:spPr>
        <p:txBody>
          <a:bodyPr>
            <a:normAutofit/>
          </a:bodyPr>
          <a:lstStyle>
            <a:lvl1pPr marL="0" indent="0" algn="l">
              <a:buNone/>
              <a:defRPr sz="2000" b="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endParaRPr lang="en-GB" dirty="0"/>
          </a:p>
        </p:txBody>
      </p:sp>
      <p:sp>
        <p:nvSpPr>
          <p:cNvPr id="2" name="Rectangle 1"/>
          <p:cNvSpPr/>
          <p:nvPr userDrawn="1"/>
        </p:nvSpPr>
        <p:spPr>
          <a:xfrm>
            <a:off x="575733" y="6468533"/>
            <a:ext cx="160867" cy="262467"/>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Rectangle 5"/>
          <p:cNvSpPr/>
          <p:nvPr userDrawn="1"/>
        </p:nvSpPr>
        <p:spPr>
          <a:xfrm>
            <a:off x="11125200" y="6290733"/>
            <a:ext cx="795867" cy="42333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006345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Only title_">
    <p:spTree>
      <p:nvGrpSpPr>
        <p:cNvPr id="1" name=""/>
        <p:cNvGrpSpPr/>
        <p:nvPr/>
      </p:nvGrpSpPr>
      <p:grpSpPr>
        <a:xfrm>
          <a:off x="0" y="0"/>
          <a:ext cx="0" cy="0"/>
          <a:chOff x="0" y="0"/>
          <a:chExt cx="0" cy="0"/>
        </a:xfrm>
      </p:grpSpPr>
      <p:sp>
        <p:nvSpPr>
          <p:cNvPr id="3" name="Titel 2"/>
          <p:cNvSpPr>
            <a:spLocks noGrp="1"/>
          </p:cNvSpPr>
          <p:nvPr>
            <p:ph type="title"/>
          </p:nvPr>
        </p:nvSpPr>
        <p:spPr bwMode="gray"/>
        <p:txBody>
          <a:bodyPr/>
          <a:lstStyle/>
          <a:p>
            <a:r>
              <a:rPr lang="de-DE"/>
              <a:t>Titelmasterformat durch Klicken bearbeiten</a:t>
            </a:r>
            <a:endParaRPr lang="en-US"/>
          </a:p>
        </p:txBody>
      </p:sp>
      <p:sp>
        <p:nvSpPr>
          <p:cNvPr id="2" name="Datumsplatzhalter 1"/>
          <p:cNvSpPr>
            <a:spLocks noGrp="1"/>
          </p:cNvSpPr>
          <p:nvPr>
            <p:ph type="dt" sz="half" idx="10"/>
          </p:nvPr>
        </p:nvSpPr>
        <p:spPr bwMode="gray">
          <a:xfrm>
            <a:off x="6096000" y="6468844"/>
            <a:ext cx="1800225" cy="216000"/>
          </a:xfrm>
          <a:prstGeom prst="rect">
            <a:avLst/>
          </a:prstGeom>
        </p:spPr>
        <p:txBody>
          <a:bodyPr/>
          <a:lstStyle/>
          <a:p>
            <a:endParaRPr lang="en-US" dirty="0"/>
          </a:p>
        </p:txBody>
      </p:sp>
    </p:spTree>
    <p:extLst>
      <p:ext uri="{BB962C8B-B14F-4D97-AF65-F5344CB8AC3E}">
        <p14:creationId xmlns:p14="http://schemas.microsoft.com/office/powerpoint/2010/main" val="3173541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text and small content">
    <p:spTree>
      <p:nvGrpSpPr>
        <p:cNvPr id="1" name=""/>
        <p:cNvGrpSpPr/>
        <p:nvPr/>
      </p:nvGrpSpPr>
      <p:grpSpPr>
        <a:xfrm>
          <a:off x="0" y="0"/>
          <a:ext cx="0" cy="0"/>
          <a:chOff x="0" y="0"/>
          <a:chExt cx="0" cy="0"/>
        </a:xfrm>
      </p:grpSpPr>
      <p:sp>
        <p:nvSpPr>
          <p:cNvPr id="3" name="Datumsplatzhalter 2"/>
          <p:cNvSpPr>
            <a:spLocks noGrp="1"/>
          </p:cNvSpPr>
          <p:nvPr>
            <p:ph type="dt" sz="half" idx="10"/>
          </p:nvPr>
        </p:nvSpPr>
        <p:spPr bwMode="gray"/>
        <p:txBody>
          <a:bodyPr/>
          <a:lstStyle/>
          <a:p>
            <a:endParaRPr lang="en-US"/>
          </a:p>
        </p:txBody>
      </p:sp>
      <p:sp>
        <p:nvSpPr>
          <p:cNvPr id="4" name="Fußzeilenplatzhalter 3"/>
          <p:cNvSpPr>
            <a:spLocks noGrp="1"/>
          </p:cNvSpPr>
          <p:nvPr>
            <p:ph type="ftr" sz="quarter" idx="11"/>
          </p:nvPr>
        </p:nvSpPr>
        <p:spPr bwMode="gray"/>
        <p:txBody>
          <a:bodyPr/>
          <a:lstStyle/>
          <a:p>
            <a:r>
              <a:rPr lang="en-US"/>
              <a:t>© Computacenter 2018</a:t>
            </a:r>
          </a:p>
        </p:txBody>
      </p:sp>
      <p:sp>
        <p:nvSpPr>
          <p:cNvPr id="5" name="Foliennummernplatzhalter 4"/>
          <p:cNvSpPr>
            <a:spLocks noGrp="1"/>
          </p:cNvSpPr>
          <p:nvPr>
            <p:ph type="sldNum" sz="quarter" idx="12"/>
          </p:nvPr>
        </p:nvSpPr>
        <p:spPr bwMode="gray"/>
        <p:txBody>
          <a:bodyPr/>
          <a:lstStyle/>
          <a:p>
            <a:fld id="{79DF52E5-626C-4C96-8CF3-AEAB181F00C0}" type="slidenum">
              <a:rPr lang="en-US" smtClean="0"/>
              <a:pPr/>
              <a:t>‹#›</a:t>
            </a:fld>
            <a:endParaRPr lang="en-US"/>
          </a:p>
        </p:txBody>
      </p:sp>
      <p:sp>
        <p:nvSpPr>
          <p:cNvPr id="6" name="Titel 5"/>
          <p:cNvSpPr>
            <a:spLocks noGrp="1"/>
          </p:cNvSpPr>
          <p:nvPr>
            <p:ph type="title"/>
          </p:nvPr>
        </p:nvSpPr>
        <p:spPr bwMode="gray"/>
        <p:txBody>
          <a:bodyPr/>
          <a:lstStyle/>
          <a:p>
            <a:r>
              <a:rPr lang="en-US"/>
              <a:t>Click to edit Master title style</a:t>
            </a:r>
          </a:p>
        </p:txBody>
      </p:sp>
      <p:sp>
        <p:nvSpPr>
          <p:cNvPr id="8" name="Textplatzhalter 7"/>
          <p:cNvSpPr>
            <a:spLocks noGrp="1"/>
          </p:cNvSpPr>
          <p:nvPr>
            <p:ph type="body" sz="quarter" idx="13" hasCustomPrompt="1"/>
          </p:nvPr>
        </p:nvSpPr>
        <p:spPr bwMode="gray">
          <a:xfrm>
            <a:off x="407989" y="1700212"/>
            <a:ext cx="3492000" cy="4464000"/>
          </a:xfrm>
        </p:spPr>
        <p:txBody>
          <a:bodyPr/>
          <a:lstStyle>
            <a:lvl1pPr>
              <a:defRPr/>
            </a:lvl1pPr>
          </a:lstStyle>
          <a:p>
            <a:pPr lvl="0"/>
            <a:r>
              <a:rPr lang="de-DE"/>
              <a:t>Body </a:t>
            </a:r>
            <a:r>
              <a:rPr lang="de-DE" err="1"/>
              <a:t>text</a:t>
            </a:r>
            <a:r>
              <a:rPr lang="de-DE"/>
              <a:t> </a:t>
            </a:r>
            <a:r>
              <a:rPr lang="de-DE" err="1"/>
              <a:t>to</a:t>
            </a:r>
            <a:r>
              <a:rPr lang="de-DE"/>
              <a:t> </a:t>
            </a:r>
            <a:r>
              <a:rPr lang="de-DE" err="1"/>
              <a:t>go</a:t>
            </a:r>
            <a:r>
              <a:rPr lang="de-DE"/>
              <a:t> </a:t>
            </a:r>
            <a:r>
              <a:rPr lang="de-DE" err="1"/>
              <a:t>here</a:t>
            </a:r>
            <a:endParaRPr lang="en-US"/>
          </a:p>
        </p:txBody>
      </p:sp>
      <p:sp>
        <p:nvSpPr>
          <p:cNvPr id="11" name="Textplatzhalter 7"/>
          <p:cNvSpPr>
            <a:spLocks noGrp="1"/>
          </p:cNvSpPr>
          <p:nvPr>
            <p:ph type="body" sz="quarter" idx="15" hasCustomPrompt="1"/>
          </p:nvPr>
        </p:nvSpPr>
        <p:spPr bwMode="gray">
          <a:xfrm>
            <a:off x="407986" y="818311"/>
            <a:ext cx="10872788" cy="360000"/>
          </a:xfrm>
        </p:spPr>
        <p:txBody>
          <a:bodyPr anchor="b"/>
          <a:lstStyle>
            <a:lvl1pPr>
              <a:defRPr sz="2400" b="1" cap="all" baseline="0">
                <a:solidFill>
                  <a:schemeClr val="tx2"/>
                </a:solidFill>
              </a:defRPr>
            </a:lvl1pPr>
          </a:lstStyle>
          <a:p>
            <a:pPr lvl="0"/>
            <a:r>
              <a:rPr lang="en-US"/>
              <a:t>Subtitle</a:t>
            </a:r>
          </a:p>
        </p:txBody>
      </p:sp>
      <p:sp>
        <p:nvSpPr>
          <p:cNvPr id="9" name="Textplatzhalter 7"/>
          <p:cNvSpPr>
            <a:spLocks noGrp="1"/>
          </p:cNvSpPr>
          <p:nvPr>
            <p:ph type="body" sz="quarter" idx="16" hasCustomPrompt="1"/>
          </p:nvPr>
        </p:nvSpPr>
        <p:spPr bwMode="gray">
          <a:xfrm>
            <a:off x="4318747" y="1700212"/>
            <a:ext cx="3492000" cy="4464000"/>
          </a:xfrm>
        </p:spPr>
        <p:txBody>
          <a:bodyPr/>
          <a:lstStyle/>
          <a:p>
            <a:pPr lvl="0"/>
            <a:r>
              <a:rPr lang="de-DE"/>
              <a:t>Body </a:t>
            </a:r>
            <a:r>
              <a:rPr lang="de-DE" err="1"/>
              <a:t>text</a:t>
            </a:r>
            <a:r>
              <a:rPr lang="de-DE"/>
              <a:t> </a:t>
            </a:r>
            <a:r>
              <a:rPr lang="de-DE" err="1"/>
              <a:t>to</a:t>
            </a:r>
            <a:r>
              <a:rPr lang="de-DE"/>
              <a:t> </a:t>
            </a:r>
            <a:r>
              <a:rPr lang="de-DE" err="1"/>
              <a:t>go</a:t>
            </a:r>
            <a:r>
              <a:rPr lang="de-DE"/>
              <a:t> </a:t>
            </a:r>
            <a:r>
              <a:rPr lang="de-DE" err="1"/>
              <a:t>here</a:t>
            </a:r>
            <a:endParaRPr lang="en-US"/>
          </a:p>
        </p:txBody>
      </p:sp>
      <p:sp>
        <p:nvSpPr>
          <p:cNvPr id="10" name="Textplatzhalter 7"/>
          <p:cNvSpPr>
            <a:spLocks noGrp="1"/>
          </p:cNvSpPr>
          <p:nvPr>
            <p:ph type="body" sz="quarter" idx="17" hasCustomPrompt="1"/>
          </p:nvPr>
        </p:nvSpPr>
        <p:spPr bwMode="gray">
          <a:xfrm>
            <a:off x="8229505" y="1700212"/>
            <a:ext cx="3492000" cy="4464000"/>
          </a:xfrm>
        </p:spPr>
        <p:txBody>
          <a:bodyPr/>
          <a:lstStyle/>
          <a:p>
            <a:pPr lvl="0"/>
            <a:r>
              <a:rPr lang="de-DE"/>
              <a:t>Body </a:t>
            </a:r>
            <a:r>
              <a:rPr lang="de-DE" err="1"/>
              <a:t>text</a:t>
            </a:r>
            <a:r>
              <a:rPr lang="de-DE"/>
              <a:t> </a:t>
            </a:r>
            <a:r>
              <a:rPr lang="de-DE" err="1"/>
              <a:t>to</a:t>
            </a:r>
            <a:r>
              <a:rPr lang="de-DE"/>
              <a:t> </a:t>
            </a:r>
            <a:r>
              <a:rPr lang="de-DE" err="1"/>
              <a:t>go</a:t>
            </a:r>
            <a:r>
              <a:rPr lang="de-DE"/>
              <a:t> </a:t>
            </a:r>
            <a:r>
              <a:rPr lang="de-DE" err="1"/>
              <a:t>here</a:t>
            </a:r>
            <a:endParaRPr lang="en-US"/>
          </a:p>
        </p:txBody>
      </p:sp>
    </p:spTree>
    <p:extLst>
      <p:ext uri="{BB962C8B-B14F-4D97-AF65-F5344CB8AC3E}">
        <p14:creationId xmlns:p14="http://schemas.microsoft.com/office/powerpoint/2010/main" val="1838134648"/>
      </p:ext>
    </p:extLst>
  </p:cSld>
  <p:clrMapOvr>
    <a:masterClrMapping/>
  </p:clrMapOvr>
  <p:extLst>
    <p:ext uri="{DCECCB84-F9BA-43D5-87BE-67443E8EF086}">
      <p15:sldGuideLst xmlns:p15="http://schemas.microsoft.com/office/powerpoint/2012/main">
        <p15:guide id="1" pos="497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3.jpe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6562" y="365126"/>
            <a:ext cx="11253438" cy="4392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296562" y="1825625"/>
            <a:ext cx="11235438" cy="4351338"/>
          </a:xfrm>
          <a:prstGeom prst="rect">
            <a:avLst/>
          </a:prstGeom>
        </p:spPr>
        <p:txBody>
          <a:bodyPr vert="horz" lIns="91440" tIns="45720" rIns="91440" bIns="45720" rtlCol="0">
            <a:normAutofit/>
          </a:bodyPr>
          <a:lstStyle/>
          <a:p>
            <a:pPr lvl="0"/>
            <a:r>
              <a:rPr lang="en-US" dirty="0"/>
              <a:t>Click to edit Master text styles</a:t>
            </a:r>
          </a:p>
        </p:txBody>
      </p:sp>
      <p:sp>
        <p:nvSpPr>
          <p:cNvPr id="8" name="Fußzeilenplatzhalter 4"/>
          <p:cNvSpPr>
            <a:spLocks noGrp="1"/>
          </p:cNvSpPr>
          <p:nvPr>
            <p:ph type="ftr" sz="quarter" idx="3"/>
          </p:nvPr>
        </p:nvSpPr>
        <p:spPr bwMode="gray">
          <a:xfrm>
            <a:off x="710258" y="6468844"/>
            <a:ext cx="4823766" cy="216000"/>
          </a:xfrm>
          <a:prstGeom prst="rect">
            <a:avLst/>
          </a:prstGeom>
        </p:spPr>
        <p:txBody>
          <a:bodyPr vert="horz" lIns="0" tIns="36000" rIns="0" bIns="0" rtlCol="0" anchor="ctr">
            <a:noAutofit/>
          </a:bodyPr>
          <a:lstStyle>
            <a:lvl1pPr algn="l">
              <a:defRPr sz="1000">
                <a:solidFill>
                  <a:srgbClr val="706F6F"/>
                </a:solidFill>
                <a:latin typeface="Arial Narrow (Heading)"/>
              </a:defRPr>
            </a:lvl1pPr>
          </a:lstStyle>
          <a:p>
            <a:r>
              <a:rPr lang="en-GB" dirty="0"/>
              <a:t>© Computacenter 2019</a:t>
            </a:r>
          </a:p>
        </p:txBody>
      </p:sp>
      <p:sp>
        <p:nvSpPr>
          <p:cNvPr id="9" name="Foliennummernplatzhalter 5"/>
          <p:cNvSpPr>
            <a:spLocks noGrp="1"/>
          </p:cNvSpPr>
          <p:nvPr>
            <p:ph type="sldNum" sz="quarter" idx="4"/>
          </p:nvPr>
        </p:nvSpPr>
        <p:spPr bwMode="gray">
          <a:xfrm>
            <a:off x="407988" y="6460479"/>
            <a:ext cx="216000" cy="216000"/>
          </a:xfrm>
          <a:prstGeom prst="rect">
            <a:avLst/>
          </a:prstGeom>
        </p:spPr>
        <p:txBody>
          <a:bodyPr vert="horz" lIns="0" tIns="36000" rIns="0" bIns="0" rtlCol="0" anchor="ctr">
            <a:noAutofit/>
          </a:bodyPr>
          <a:lstStyle>
            <a:lvl1pPr algn="l">
              <a:defRPr sz="1000">
                <a:solidFill>
                  <a:srgbClr val="706F6F"/>
                </a:solidFill>
                <a:latin typeface="Arial Narrow (Heading)"/>
              </a:defRPr>
            </a:lvl1pPr>
          </a:lstStyle>
          <a:p>
            <a:fld id="{79DF52E5-626C-4C96-8CF3-AEAB181F00C0}" type="slidenum">
              <a:rPr lang="en-GB" smtClean="0"/>
              <a:pPr/>
              <a:t>‹#›</a:t>
            </a:fld>
            <a:endParaRPr lang="en-GB" dirty="0"/>
          </a:p>
        </p:txBody>
      </p:sp>
      <p:cxnSp>
        <p:nvCxnSpPr>
          <p:cNvPr id="11" name="Straight Connector 7"/>
          <p:cNvCxnSpPr/>
          <p:nvPr userDrawn="1"/>
        </p:nvCxnSpPr>
        <p:spPr bwMode="gray">
          <a:xfrm>
            <a:off x="641424" y="6525344"/>
            <a:ext cx="0" cy="1215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11295163" y="6334476"/>
            <a:ext cx="480837" cy="356918"/>
            <a:chOff x="10996574" y="5527679"/>
            <a:chExt cx="874718" cy="649293"/>
          </a:xfrm>
        </p:grpSpPr>
        <p:sp>
          <p:nvSpPr>
            <p:cNvPr id="14" name="Freeform 5"/>
            <p:cNvSpPr>
              <a:spLocks/>
            </p:cNvSpPr>
            <p:nvPr userDrawn="1"/>
          </p:nvSpPr>
          <p:spPr bwMode="auto">
            <a:xfrm>
              <a:off x="11121983" y="5649925"/>
              <a:ext cx="196849" cy="401639"/>
            </a:xfrm>
            <a:custGeom>
              <a:avLst/>
              <a:gdLst>
                <a:gd name="T0" fmla="*/ 52 w 52"/>
                <a:gd name="T1" fmla="*/ 90 h 105"/>
                <a:gd name="T2" fmla="*/ 52 w 52"/>
                <a:gd name="T3" fmla="*/ 90 h 105"/>
                <a:gd name="T4" fmla="*/ 15 w 52"/>
                <a:gd name="T5" fmla="*/ 53 h 105"/>
                <a:gd name="T6" fmla="*/ 52 w 52"/>
                <a:gd name="T7" fmla="*/ 16 h 105"/>
                <a:gd name="T8" fmla="*/ 52 w 52"/>
                <a:gd name="T9" fmla="*/ 16 h 105"/>
                <a:gd name="T10" fmla="*/ 52 w 52"/>
                <a:gd name="T11" fmla="*/ 0 h 105"/>
                <a:gd name="T12" fmla="*/ 52 w 52"/>
                <a:gd name="T13" fmla="*/ 0 h 105"/>
                <a:gd name="T14" fmla="*/ 0 w 52"/>
                <a:gd name="T15" fmla="*/ 53 h 105"/>
                <a:gd name="T16" fmla="*/ 52 w 52"/>
                <a:gd name="T17" fmla="*/ 105 h 105"/>
                <a:gd name="T18" fmla="*/ 52 w 52"/>
                <a:gd name="T19" fmla="*/ 105 h 105"/>
                <a:gd name="T20" fmla="*/ 52 w 52"/>
                <a:gd name="T2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05">
                  <a:moveTo>
                    <a:pt x="52" y="90"/>
                  </a:moveTo>
                  <a:cubicBezTo>
                    <a:pt x="52" y="90"/>
                    <a:pt x="52" y="90"/>
                    <a:pt x="52" y="90"/>
                  </a:cubicBezTo>
                  <a:cubicBezTo>
                    <a:pt x="32" y="90"/>
                    <a:pt x="15" y="73"/>
                    <a:pt x="15" y="53"/>
                  </a:cubicBezTo>
                  <a:cubicBezTo>
                    <a:pt x="15" y="33"/>
                    <a:pt x="32" y="16"/>
                    <a:pt x="52" y="16"/>
                  </a:cubicBezTo>
                  <a:cubicBezTo>
                    <a:pt x="52" y="16"/>
                    <a:pt x="52" y="16"/>
                    <a:pt x="52" y="16"/>
                  </a:cubicBezTo>
                  <a:cubicBezTo>
                    <a:pt x="52" y="0"/>
                    <a:pt x="52" y="0"/>
                    <a:pt x="52" y="0"/>
                  </a:cubicBezTo>
                  <a:cubicBezTo>
                    <a:pt x="52" y="0"/>
                    <a:pt x="52" y="0"/>
                    <a:pt x="52" y="0"/>
                  </a:cubicBezTo>
                  <a:cubicBezTo>
                    <a:pt x="23" y="0"/>
                    <a:pt x="0" y="24"/>
                    <a:pt x="0" y="53"/>
                  </a:cubicBezTo>
                  <a:cubicBezTo>
                    <a:pt x="0" y="82"/>
                    <a:pt x="23" y="105"/>
                    <a:pt x="52" y="105"/>
                  </a:cubicBezTo>
                  <a:cubicBezTo>
                    <a:pt x="52" y="105"/>
                    <a:pt x="52" y="105"/>
                    <a:pt x="52" y="105"/>
                  </a:cubicBezTo>
                  <a:lnTo>
                    <a:pt x="52" y="90"/>
                  </a:lnTo>
                  <a:close/>
                </a:path>
              </a:pathLst>
            </a:custGeom>
            <a:solidFill>
              <a:srgbClr val="009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6"/>
            <p:cNvSpPr>
              <a:spLocks/>
            </p:cNvSpPr>
            <p:nvPr userDrawn="1"/>
          </p:nvSpPr>
          <p:spPr bwMode="auto">
            <a:xfrm>
              <a:off x="10996574" y="5527683"/>
              <a:ext cx="322260" cy="649289"/>
            </a:xfrm>
            <a:custGeom>
              <a:avLst/>
              <a:gdLst>
                <a:gd name="T0" fmla="*/ 85 w 85"/>
                <a:gd name="T1" fmla="*/ 149 h 170"/>
                <a:gd name="T2" fmla="*/ 85 w 85"/>
                <a:gd name="T3" fmla="*/ 149 h 170"/>
                <a:gd name="T4" fmla="*/ 21 w 85"/>
                <a:gd name="T5" fmla="*/ 85 h 170"/>
                <a:gd name="T6" fmla="*/ 85 w 85"/>
                <a:gd name="T7" fmla="*/ 21 h 170"/>
                <a:gd name="T8" fmla="*/ 85 w 85"/>
                <a:gd name="T9" fmla="*/ 21 h 170"/>
                <a:gd name="T10" fmla="*/ 85 w 85"/>
                <a:gd name="T11" fmla="*/ 0 h 170"/>
                <a:gd name="T12" fmla="*/ 85 w 85"/>
                <a:gd name="T13" fmla="*/ 0 h 170"/>
                <a:gd name="T14" fmla="*/ 0 w 85"/>
                <a:gd name="T15" fmla="*/ 85 h 170"/>
                <a:gd name="T16" fmla="*/ 85 w 85"/>
                <a:gd name="T17" fmla="*/ 170 h 170"/>
                <a:gd name="T18" fmla="*/ 85 w 85"/>
                <a:gd name="T19" fmla="*/ 170 h 170"/>
                <a:gd name="T20" fmla="*/ 85 w 85"/>
                <a:gd name="T21" fmla="*/ 1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70">
                  <a:moveTo>
                    <a:pt x="85" y="149"/>
                  </a:moveTo>
                  <a:cubicBezTo>
                    <a:pt x="85" y="149"/>
                    <a:pt x="85" y="149"/>
                    <a:pt x="85" y="149"/>
                  </a:cubicBezTo>
                  <a:cubicBezTo>
                    <a:pt x="50" y="149"/>
                    <a:pt x="21" y="120"/>
                    <a:pt x="21" y="85"/>
                  </a:cubicBezTo>
                  <a:cubicBezTo>
                    <a:pt x="21" y="50"/>
                    <a:pt x="50" y="21"/>
                    <a:pt x="85" y="21"/>
                  </a:cubicBezTo>
                  <a:cubicBezTo>
                    <a:pt x="85" y="21"/>
                    <a:pt x="85" y="21"/>
                    <a:pt x="85" y="21"/>
                  </a:cubicBezTo>
                  <a:cubicBezTo>
                    <a:pt x="85" y="0"/>
                    <a:pt x="85" y="0"/>
                    <a:pt x="85" y="0"/>
                  </a:cubicBezTo>
                  <a:cubicBezTo>
                    <a:pt x="85" y="0"/>
                    <a:pt x="85" y="0"/>
                    <a:pt x="85" y="0"/>
                  </a:cubicBezTo>
                  <a:cubicBezTo>
                    <a:pt x="38" y="0"/>
                    <a:pt x="0" y="38"/>
                    <a:pt x="0" y="85"/>
                  </a:cubicBezTo>
                  <a:cubicBezTo>
                    <a:pt x="0" y="132"/>
                    <a:pt x="38" y="170"/>
                    <a:pt x="85" y="170"/>
                  </a:cubicBezTo>
                  <a:cubicBezTo>
                    <a:pt x="85" y="170"/>
                    <a:pt x="85" y="170"/>
                    <a:pt x="85" y="170"/>
                  </a:cubicBezTo>
                  <a:lnTo>
                    <a:pt x="85" y="149"/>
                  </a:lnTo>
                  <a:close/>
                </a:path>
              </a:pathLst>
            </a:custGeom>
            <a:solidFill>
              <a:srgbClr val="2438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7"/>
            <p:cNvSpPr>
              <a:spLocks/>
            </p:cNvSpPr>
            <p:nvPr userDrawn="1"/>
          </p:nvSpPr>
          <p:spPr bwMode="auto">
            <a:xfrm>
              <a:off x="11547435" y="5649921"/>
              <a:ext cx="198435" cy="401639"/>
            </a:xfrm>
            <a:custGeom>
              <a:avLst/>
              <a:gdLst>
                <a:gd name="T0" fmla="*/ 0 w 52"/>
                <a:gd name="T1" fmla="*/ 90 h 105"/>
                <a:gd name="T2" fmla="*/ 0 w 52"/>
                <a:gd name="T3" fmla="*/ 90 h 105"/>
                <a:gd name="T4" fmla="*/ 36 w 52"/>
                <a:gd name="T5" fmla="*/ 53 h 105"/>
                <a:gd name="T6" fmla="*/ 0 w 52"/>
                <a:gd name="T7" fmla="*/ 16 h 105"/>
                <a:gd name="T8" fmla="*/ 0 w 52"/>
                <a:gd name="T9" fmla="*/ 16 h 105"/>
                <a:gd name="T10" fmla="*/ 0 w 52"/>
                <a:gd name="T11" fmla="*/ 0 h 105"/>
                <a:gd name="T12" fmla="*/ 0 w 52"/>
                <a:gd name="T13" fmla="*/ 0 h 105"/>
                <a:gd name="T14" fmla="*/ 52 w 52"/>
                <a:gd name="T15" fmla="*/ 53 h 105"/>
                <a:gd name="T16" fmla="*/ 0 w 52"/>
                <a:gd name="T17" fmla="*/ 105 h 105"/>
                <a:gd name="T18" fmla="*/ 0 w 52"/>
                <a:gd name="T19" fmla="*/ 105 h 105"/>
                <a:gd name="T20" fmla="*/ 0 w 52"/>
                <a:gd name="T2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05">
                  <a:moveTo>
                    <a:pt x="0" y="90"/>
                  </a:moveTo>
                  <a:cubicBezTo>
                    <a:pt x="0" y="90"/>
                    <a:pt x="0" y="90"/>
                    <a:pt x="0" y="90"/>
                  </a:cubicBezTo>
                  <a:cubicBezTo>
                    <a:pt x="20" y="90"/>
                    <a:pt x="36" y="73"/>
                    <a:pt x="36" y="53"/>
                  </a:cubicBezTo>
                  <a:cubicBezTo>
                    <a:pt x="36" y="33"/>
                    <a:pt x="20" y="16"/>
                    <a:pt x="0" y="16"/>
                  </a:cubicBezTo>
                  <a:cubicBezTo>
                    <a:pt x="0" y="16"/>
                    <a:pt x="0" y="16"/>
                    <a:pt x="0" y="16"/>
                  </a:cubicBezTo>
                  <a:cubicBezTo>
                    <a:pt x="0" y="0"/>
                    <a:pt x="0" y="0"/>
                    <a:pt x="0" y="0"/>
                  </a:cubicBezTo>
                  <a:cubicBezTo>
                    <a:pt x="0" y="0"/>
                    <a:pt x="0" y="0"/>
                    <a:pt x="0" y="0"/>
                  </a:cubicBezTo>
                  <a:cubicBezTo>
                    <a:pt x="29" y="0"/>
                    <a:pt x="52" y="24"/>
                    <a:pt x="52" y="53"/>
                  </a:cubicBezTo>
                  <a:cubicBezTo>
                    <a:pt x="52" y="82"/>
                    <a:pt x="29" y="105"/>
                    <a:pt x="0" y="105"/>
                  </a:cubicBezTo>
                  <a:cubicBezTo>
                    <a:pt x="0" y="105"/>
                    <a:pt x="0" y="105"/>
                    <a:pt x="0" y="105"/>
                  </a:cubicBezTo>
                  <a:lnTo>
                    <a:pt x="0" y="90"/>
                  </a:lnTo>
                  <a:close/>
                </a:path>
              </a:pathLst>
            </a:custGeom>
            <a:solidFill>
              <a:srgbClr val="009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8"/>
            <p:cNvSpPr>
              <a:spLocks/>
            </p:cNvSpPr>
            <p:nvPr userDrawn="1"/>
          </p:nvSpPr>
          <p:spPr bwMode="auto">
            <a:xfrm>
              <a:off x="11547444" y="5527679"/>
              <a:ext cx="323848" cy="649289"/>
            </a:xfrm>
            <a:custGeom>
              <a:avLst/>
              <a:gdLst>
                <a:gd name="T0" fmla="*/ 0 w 85"/>
                <a:gd name="T1" fmla="*/ 149 h 170"/>
                <a:gd name="T2" fmla="*/ 0 w 85"/>
                <a:gd name="T3" fmla="*/ 149 h 170"/>
                <a:gd name="T4" fmla="*/ 64 w 85"/>
                <a:gd name="T5" fmla="*/ 85 h 170"/>
                <a:gd name="T6" fmla="*/ 0 w 85"/>
                <a:gd name="T7" fmla="*/ 21 h 170"/>
                <a:gd name="T8" fmla="*/ 0 w 85"/>
                <a:gd name="T9" fmla="*/ 21 h 170"/>
                <a:gd name="T10" fmla="*/ 0 w 85"/>
                <a:gd name="T11" fmla="*/ 0 h 170"/>
                <a:gd name="T12" fmla="*/ 0 w 85"/>
                <a:gd name="T13" fmla="*/ 0 h 170"/>
                <a:gd name="T14" fmla="*/ 85 w 85"/>
                <a:gd name="T15" fmla="*/ 85 h 170"/>
                <a:gd name="T16" fmla="*/ 0 w 85"/>
                <a:gd name="T17" fmla="*/ 170 h 170"/>
                <a:gd name="T18" fmla="*/ 0 w 85"/>
                <a:gd name="T19" fmla="*/ 170 h 170"/>
                <a:gd name="T20" fmla="*/ 0 w 85"/>
                <a:gd name="T21" fmla="*/ 1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70">
                  <a:moveTo>
                    <a:pt x="0" y="149"/>
                  </a:moveTo>
                  <a:cubicBezTo>
                    <a:pt x="0" y="149"/>
                    <a:pt x="0" y="149"/>
                    <a:pt x="0" y="149"/>
                  </a:cubicBezTo>
                  <a:cubicBezTo>
                    <a:pt x="35" y="149"/>
                    <a:pt x="64" y="120"/>
                    <a:pt x="64" y="85"/>
                  </a:cubicBezTo>
                  <a:cubicBezTo>
                    <a:pt x="64" y="50"/>
                    <a:pt x="35" y="21"/>
                    <a:pt x="0" y="21"/>
                  </a:cubicBezTo>
                  <a:cubicBezTo>
                    <a:pt x="0" y="21"/>
                    <a:pt x="0" y="21"/>
                    <a:pt x="0" y="21"/>
                  </a:cubicBezTo>
                  <a:cubicBezTo>
                    <a:pt x="0" y="0"/>
                    <a:pt x="0" y="0"/>
                    <a:pt x="0" y="0"/>
                  </a:cubicBezTo>
                  <a:cubicBezTo>
                    <a:pt x="0" y="0"/>
                    <a:pt x="0" y="0"/>
                    <a:pt x="0" y="0"/>
                  </a:cubicBezTo>
                  <a:cubicBezTo>
                    <a:pt x="47" y="0"/>
                    <a:pt x="85" y="38"/>
                    <a:pt x="85" y="85"/>
                  </a:cubicBezTo>
                  <a:cubicBezTo>
                    <a:pt x="85" y="132"/>
                    <a:pt x="47" y="170"/>
                    <a:pt x="0" y="170"/>
                  </a:cubicBezTo>
                  <a:cubicBezTo>
                    <a:pt x="0" y="170"/>
                    <a:pt x="0" y="170"/>
                    <a:pt x="0" y="170"/>
                  </a:cubicBezTo>
                  <a:lnTo>
                    <a:pt x="0" y="149"/>
                  </a:lnTo>
                  <a:close/>
                </a:path>
              </a:pathLst>
            </a:custGeom>
            <a:solidFill>
              <a:srgbClr val="2438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Oval 9"/>
            <p:cNvSpPr>
              <a:spLocks noChangeArrowheads="1"/>
            </p:cNvSpPr>
            <p:nvPr userDrawn="1"/>
          </p:nvSpPr>
          <p:spPr bwMode="auto">
            <a:xfrm>
              <a:off x="11353800" y="5535614"/>
              <a:ext cx="160337" cy="165100"/>
            </a:xfrm>
            <a:prstGeom prst="ellipse">
              <a:avLst/>
            </a:prstGeom>
            <a:solidFill>
              <a:srgbClr val="2438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610002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4" r:id="rId5"/>
    <p:sldLayoutId id="2147483735" r:id="rId6"/>
    <p:sldLayoutId id="2147483736" r:id="rId7"/>
    <p:sldLayoutId id="2147483737" r:id="rId8"/>
    <p:sldLayoutId id="2147483799" r:id="rId9"/>
    <p:sldLayoutId id="2147483804"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Lst>
  <p:hf hdr="0" dt="0"/>
  <p:txStyles>
    <p:titleStyle>
      <a:lvl1pPr algn="l" defTabSz="914400" rtl="0" eaLnBrk="1" latinLnBrk="0" hangingPunct="1">
        <a:lnSpc>
          <a:spcPct val="90000"/>
        </a:lnSpc>
        <a:spcBef>
          <a:spcPct val="0"/>
        </a:spcBef>
        <a:buNone/>
        <a:defRPr lang="en-US" sz="3200" b="1" kern="1200" cap="all" baseline="0" dirty="0" smtClean="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06F6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06F6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06F6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06F6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706F6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07987" y="333375"/>
            <a:ext cx="10872788" cy="437334"/>
          </a:xfrm>
          <a:prstGeom prst="rect">
            <a:avLst/>
          </a:prstGeom>
        </p:spPr>
        <p:txBody>
          <a:bodyPr vert="horz" lIns="0" tIns="0" rIns="0" bIns="0" rtlCol="0" anchor="t">
            <a:noAutofit/>
          </a:bodyPr>
          <a:lstStyle/>
          <a:p>
            <a:r>
              <a:rPr lang="de-DE" dirty="0"/>
              <a:t>Titelmasterformat durch Klicken bearbeiten</a:t>
            </a:r>
            <a:endParaRPr lang="en-US" dirty="0"/>
          </a:p>
        </p:txBody>
      </p:sp>
      <p:sp>
        <p:nvSpPr>
          <p:cNvPr id="3" name="Textplatzhalter 2"/>
          <p:cNvSpPr>
            <a:spLocks noGrp="1"/>
          </p:cNvSpPr>
          <p:nvPr>
            <p:ph type="body" idx="1"/>
          </p:nvPr>
        </p:nvSpPr>
        <p:spPr bwMode="gray">
          <a:xfrm>
            <a:off x="407988" y="1700213"/>
            <a:ext cx="10872788" cy="4464984"/>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p:cNvSpPr>
            <a:spLocks noGrp="1"/>
          </p:cNvSpPr>
          <p:nvPr>
            <p:ph type="dt" sz="half" idx="2"/>
          </p:nvPr>
        </p:nvSpPr>
        <p:spPr bwMode="gray">
          <a:xfrm>
            <a:off x="6096000" y="6468844"/>
            <a:ext cx="1800225" cy="216000"/>
          </a:xfrm>
          <a:prstGeom prst="rect">
            <a:avLst/>
          </a:prstGeom>
        </p:spPr>
        <p:txBody>
          <a:bodyPr vert="horz" lIns="0" tIns="36000" rIns="0" bIns="0" rtlCol="0" anchor="ctr">
            <a:noAutofit/>
          </a:bodyPr>
          <a:lstStyle>
            <a:lvl1pPr algn="l">
              <a:defRPr sz="1000">
                <a:solidFill>
                  <a:schemeClr val="tx2"/>
                </a:solidFill>
                <a:latin typeface="+mn-lt"/>
              </a:defRPr>
            </a:lvl1pPr>
          </a:lstStyle>
          <a:p>
            <a:endParaRPr lang="en-US" dirty="0"/>
          </a:p>
        </p:txBody>
      </p:sp>
      <p:sp>
        <p:nvSpPr>
          <p:cNvPr id="5" name="Fußzeilenplatzhalter 4"/>
          <p:cNvSpPr>
            <a:spLocks noGrp="1"/>
          </p:cNvSpPr>
          <p:nvPr>
            <p:ph type="ftr" sz="quarter" idx="3"/>
          </p:nvPr>
        </p:nvSpPr>
        <p:spPr bwMode="gray">
          <a:xfrm>
            <a:off x="710258" y="6468844"/>
            <a:ext cx="4823766" cy="216000"/>
          </a:xfrm>
          <a:prstGeom prst="rect">
            <a:avLst/>
          </a:prstGeom>
        </p:spPr>
        <p:txBody>
          <a:bodyPr vert="horz" lIns="0" tIns="36000" rIns="0" bIns="0" rtlCol="0" anchor="ctr">
            <a:noAutofit/>
          </a:bodyPr>
          <a:lstStyle>
            <a:lvl1pPr algn="l">
              <a:defRPr sz="1000">
                <a:solidFill>
                  <a:schemeClr val="tx2"/>
                </a:solidFill>
                <a:latin typeface="+mn-lt"/>
              </a:defRPr>
            </a:lvl1pPr>
          </a:lstStyle>
          <a:p>
            <a:r>
              <a:rPr lang="en-US" dirty="0"/>
              <a:t>© Computacenter 2018</a:t>
            </a:r>
          </a:p>
        </p:txBody>
      </p:sp>
      <p:sp>
        <p:nvSpPr>
          <p:cNvPr id="6" name="Foliennummernplatzhalter 5"/>
          <p:cNvSpPr>
            <a:spLocks noGrp="1"/>
          </p:cNvSpPr>
          <p:nvPr>
            <p:ph type="sldNum" sz="quarter" idx="4"/>
          </p:nvPr>
        </p:nvSpPr>
        <p:spPr bwMode="gray">
          <a:xfrm>
            <a:off x="407988" y="6460479"/>
            <a:ext cx="216000" cy="216000"/>
          </a:xfrm>
          <a:prstGeom prst="rect">
            <a:avLst/>
          </a:prstGeom>
        </p:spPr>
        <p:txBody>
          <a:bodyPr vert="horz" lIns="0" tIns="36000" rIns="0" bIns="0" rtlCol="0" anchor="ctr">
            <a:noAutofit/>
          </a:bodyPr>
          <a:lstStyle>
            <a:lvl1pPr algn="l">
              <a:defRPr sz="1000">
                <a:solidFill>
                  <a:schemeClr val="tx2"/>
                </a:solidFill>
                <a:latin typeface="+mn-lt"/>
              </a:defRPr>
            </a:lvl1pPr>
          </a:lstStyle>
          <a:p>
            <a:fld id="{79DF52E5-626C-4C96-8CF3-AEAB181F00C0}" type="slidenum">
              <a:rPr lang="en-US" smtClean="0"/>
              <a:pPr/>
              <a:t>‹#›</a:t>
            </a:fld>
            <a:endParaRPr lang="en-US" dirty="0"/>
          </a:p>
        </p:txBody>
      </p:sp>
      <p:pic>
        <p:nvPicPr>
          <p:cNvPr id="7" name="Picture 86"/>
          <p:cNvPicPr>
            <a:picLocks noChangeAspect="1"/>
          </p:cNvPicPr>
          <p:nvPr userDrawn="1"/>
        </p:nvPicPr>
        <p:blipFill>
          <a:blip r:embed="rId19" cstate="screen">
            <a:extLst>
              <a:ext uri="{28A0092B-C50C-407E-A947-70E740481C1C}">
                <a14:useLocalDpi xmlns:a14="http://schemas.microsoft.com/office/drawing/2010/main" val="0"/>
              </a:ext>
            </a:extLst>
          </a:blip>
          <a:stretch>
            <a:fillRect/>
          </a:stretch>
        </p:blipFill>
        <p:spPr bwMode="gray">
          <a:xfrm>
            <a:off x="11280775" y="6324160"/>
            <a:ext cx="517525" cy="394221"/>
          </a:xfrm>
          <a:prstGeom prst="rect">
            <a:avLst/>
          </a:prstGeom>
        </p:spPr>
      </p:pic>
      <p:cxnSp>
        <p:nvCxnSpPr>
          <p:cNvPr id="14" name="Straight Connector 7"/>
          <p:cNvCxnSpPr/>
          <p:nvPr userDrawn="1"/>
        </p:nvCxnSpPr>
        <p:spPr bwMode="gray">
          <a:xfrm>
            <a:off x="641424" y="6525344"/>
            <a:ext cx="0" cy="1215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88506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7" r:id="rId16"/>
    <p:sldLayoutId id="2147483858" r:id="rId17"/>
  </p:sldLayoutIdLst>
  <p:hf hdr="0" dt="0"/>
  <p:txStyles>
    <p:titleStyle>
      <a:lvl1pPr algn="l" defTabSz="914400" rtl="0" eaLnBrk="1" latinLnBrk="0" hangingPunct="1">
        <a:lnSpc>
          <a:spcPct val="90000"/>
        </a:lnSpc>
        <a:spcBef>
          <a:spcPct val="0"/>
        </a:spcBef>
        <a:buNone/>
        <a:defRPr sz="3200" b="1" kern="1200" cap="all"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900"/>
        </a:spcBef>
        <a:buFontTx/>
        <a:buNone/>
        <a:defRPr sz="1800" kern="1200">
          <a:solidFill>
            <a:schemeClr val="tx2"/>
          </a:solidFill>
          <a:latin typeface="+mn-lt"/>
          <a:ea typeface="+mn-ea"/>
          <a:cs typeface="+mn-cs"/>
        </a:defRPr>
      </a:lvl1pPr>
      <a:lvl2pPr marL="288000" indent="-288000" algn="l" defTabSz="914400" rtl="0" eaLnBrk="1" latinLnBrk="0" hangingPunct="1">
        <a:lnSpc>
          <a:spcPct val="90000"/>
        </a:lnSpc>
        <a:spcBef>
          <a:spcPts val="900"/>
        </a:spcBef>
        <a:buClr>
          <a:schemeClr val="tx2"/>
        </a:buClr>
        <a:buSzPct val="100000"/>
        <a:buFont typeface="Arial Narrow" panose="020B0606020202030204" pitchFamily="34" charset="0"/>
        <a:buChar char="►"/>
        <a:defRPr sz="1800" kern="1200">
          <a:solidFill>
            <a:schemeClr val="tx2"/>
          </a:solidFill>
          <a:latin typeface="+mn-lt"/>
          <a:ea typeface="+mn-ea"/>
          <a:cs typeface="+mn-cs"/>
        </a:defRPr>
      </a:lvl2pPr>
      <a:lvl3pPr marL="504000" indent="-216000" algn="l" defTabSz="914400" rtl="0" eaLnBrk="1" latinLnBrk="0" hangingPunct="1">
        <a:lnSpc>
          <a:spcPct val="90000"/>
        </a:lnSpc>
        <a:spcBef>
          <a:spcPts val="900"/>
        </a:spcBef>
        <a:buClr>
          <a:schemeClr val="accent1"/>
        </a:buClr>
        <a:buFont typeface="Symbol" panose="05050102010706020507" pitchFamily="18" charset="2"/>
        <a:buChar char="-"/>
        <a:defRPr sz="1600" kern="1200">
          <a:solidFill>
            <a:schemeClr val="tx2"/>
          </a:solidFill>
          <a:latin typeface="+mn-lt"/>
          <a:ea typeface="+mn-ea"/>
          <a:cs typeface="+mn-cs"/>
        </a:defRPr>
      </a:lvl3pPr>
      <a:lvl4pPr marL="720000" indent="-216000" algn="l" defTabSz="914400" rtl="0" eaLnBrk="1" latinLnBrk="0" hangingPunct="1">
        <a:lnSpc>
          <a:spcPct val="90000"/>
        </a:lnSpc>
        <a:spcBef>
          <a:spcPts val="900"/>
        </a:spcBef>
        <a:buClr>
          <a:schemeClr val="accent1"/>
        </a:buClr>
        <a:buFont typeface="Symbol" panose="05050102010706020507" pitchFamily="18" charset="2"/>
        <a:buChar char="-"/>
        <a:defRPr sz="1400" kern="1200">
          <a:solidFill>
            <a:schemeClr val="tx2"/>
          </a:solidFill>
          <a:latin typeface="+mn-lt"/>
          <a:ea typeface="+mn-ea"/>
          <a:cs typeface="+mn-cs"/>
        </a:defRPr>
      </a:lvl4pPr>
      <a:lvl5pPr marL="936000" indent="-216000" algn="l" defTabSz="914400" rtl="0" eaLnBrk="1" latinLnBrk="0" hangingPunct="1">
        <a:lnSpc>
          <a:spcPct val="90000"/>
        </a:lnSpc>
        <a:spcBef>
          <a:spcPts val="900"/>
        </a:spcBef>
        <a:buClr>
          <a:schemeClr val="accent1"/>
        </a:buClr>
        <a:buFont typeface="Symbol" panose="050501020107060205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57">
          <p15:clr>
            <a:srgbClr val="F26B43"/>
          </p15:clr>
        </p15:guide>
        <p15:guide id="3" pos="7106">
          <p15:clr>
            <a:srgbClr val="F26B43"/>
          </p15:clr>
        </p15:guide>
        <p15:guide id="4" orient="horz" pos="3884">
          <p15:clr>
            <a:srgbClr val="F26B43"/>
          </p15:clr>
        </p15:guide>
        <p15:guide id="6" orient="horz" pos="1071">
          <p15:clr>
            <a:srgbClr val="F26B43"/>
          </p15:clr>
        </p15:guide>
        <p15:guide id="8" pos="3522">
          <p15:clr>
            <a:srgbClr val="F26B43"/>
          </p15:clr>
        </p15:guide>
        <p15:guide id="9" pos="3840">
          <p15:clr>
            <a:srgbClr val="F26B43"/>
          </p15:clr>
        </p15:guide>
        <p15:guide id="10" orient="horz" pos="210">
          <p15:clr>
            <a:srgbClr val="F26B43"/>
          </p15:clr>
        </p15:guide>
        <p15:guide id="11" pos="5201">
          <p15:clr>
            <a:srgbClr val="F26B43"/>
          </p15:clr>
        </p15:guide>
        <p15:guide id="12" pos="4974">
          <p15:clr>
            <a:srgbClr val="F26B43"/>
          </p15:clr>
        </p15:guide>
        <p15:guide id="13" orient="horz" pos="2160">
          <p15:clr>
            <a:srgbClr val="F26B43"/>
          </p15:clr>
        </p15:guide>
        <p15:guide id="15" orient="horz" pos="70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4.xml"/><Relationship Id="rId7" Type="http://schemas.openxmlformats.org/officeDocument/2006/relationships/image" Target="../media/image70.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69.emf"/><Relationship Id="rId5" Type="http://schemas.openxmlformats.org/officeDocument/2006/relationships/oleObject" Target="../embeddings/oleObject1.bin"/><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9" Type="http://schemas.openxmlformats.org/officeDocument/2006/relationships/image" Target="../media/image107.png"/><Relationship Id="rId21" Type="http://schemas.openxmlformats.org/officeDocument/2006/relationships/image" Target="../media/image89.png"/><Relationship Id="rId34" Type="http://schemas.openxmlformats.org/officeDocument/2006/relationships/image" Target="../media/image102.tiff"/><Relationship Id="rId7" Type="http://schemas.microsoft.com/office/2007/relationships/hdphoto" Target="../media/hdphoto1.wdp"/><Relationship Id="rId2" Type="http://schemas.openxmlformats.org/officeDocument/2006/relationships/notesSlide" Target="../notesSlides/notesSlide9.xml"/><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41" Type="http://schemas.openxmlformats.org/officeDocument/2006/relationships/image" Target="../media/image109.png"/><Relationship Id="rId1" Type="http://schemas.openxmlformats.org/officeDocument/2006/relationships/slideLayout" Target="../slideLayouts/slideLayout14.xml"/><Relationship Id="rId6" Type="http://schemas.openxmlformats.org/officeDocument/2006/relationships/image" Target="../media/image75.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5" Type="http://schemas.openxmlformats.org/officeDocument/2006/relationships/image" Target="../media/image74.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jpeg"/><Relationship Id="rId36" Type="http://schemas.openxmlformats.org/officeDocument/2006/relationships/image" Target="../media/image104.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9.png"/><Relationship Id="rId4" Type="http://schemas.openxmlformats.org/officeDocument/2006/relationships/image" Target="../media/image73.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76.png"/><Relationship Id="rId3" Type="http://schemas.openxmlformats.org/officeDocument/2006/relationships/image" Target="../media/image72.png"/><Relationship Id="rId12" Type="http://schemas.openxmlformats.org/officeDocument/2006/relationships/image" Target="../media/image80.jpe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18.png"/><Relationship Id="rId4" Type="http://schemas.openxmlformats.org/officeDocument/2006/relationships/image" Target="../media/image117.png"/></Relationships>
</file>

<file path=ppt/slides/_rels/slide1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25.png"/><Relationship Id="rId5" Type="http://schemas.openxmlformats.org/officeDocument/2006/relationships/image" Target="../media/image112.png"/><Relationship Id="rId4" Type="http://schemas.openxmlformats.org/officeDocument/2006/relationships/image" Target="../media/image124.png"/></Relationships>
</file>

<file path=ppt/slides/_rels/slide1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2.png"/><Relationship Id="rId7" Type="http://schemas.openxmlformats.org/officeDocument/2006/relationships/image" Target="../media/image13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8.xml"/><Relationship Id="rId4" Type="http://schemas.openxmlformats.org/officeDocument/2006/relationships/image" Target="../media/image1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png"/><Relationship Id="rId21" Type="http://schemas.openxmlformats.org/officeDocument/2006/relationships/image" Target="../media/image35.png"/><Relationship Id="rId34" Type="http://schemas.openxmlformats.org/officeDocument/2006/relationships/image" Target="../media/image48.jpeg"/><Relationship Id="rId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41" Type="http://schemas.openxmlformats.org/officeDocument/2006/relationships/image" Target="../media/image55.jpeg"/><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jpe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58.jp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val="0"/>
              </a:ext>
            </a:extLst>
          </a:blip>
          <a:srcRect t="15437"/>
          <a:stretch/>
        </p:blipFill>
        <p:spPr>
          <a:xfrm>
            <a:off x="-24512" y="-27384"/>
            <a:ext cx="12212730" cy="6885384"/>
          </a:xfrm>
          <a:prstGeom prst="rect">
            <a:avLst/>
          </a:prstGeom>
        </p:spPr>
      </p:pic>
      <p:sp>
        <p:nvSpPr>
          <p:cNvPr id="11" name="Rectangle 10"/>
          <p:cNvSpPr/>
          <p:nvPr/>
        </p:nvSpPr>
        <p:spPr bwMode="auto">
          <a:xfrm>
            <a:off x="-24512" y="4581128"/>
            <a:ext cx="12217292" cy="1800200"/>
          </a:xfrm>
          <a:prstGeom prst="rect">
            <a:avLst/>
          </a:prstGeom>
          <a:solidFill>
            <a:srgbClr val="FFFFFF">
              <a:alpha val="80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GB" dirty="0">
              <a:solidFill>
                <a:schemeClr val="tx2"/>
              </a:solidFill>
            </a:endParaRPr>
          </a:p>
        </p:txBody>
      </p:sp>
      <p:sp>
        <p:nvSpPr>
          <p:cNvPr id="12" name="Titel 1"/>
          <p:cNvSpPr txBox="1">
            <a:spLocks/>
          </p:cNvSpPr>
          <p:nvPr/>
        </p:nvSpPr>
        <p:spPr bwMode="gray">
          <a:xfrm>
            <a:off x="551384" y="4030520"/>
            <a:ext cx="8352928" cy="172878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5400" b="1" kern="1200" cap="all" baseline="0">
                <a:solidFill>
                  <a:schemeClr val="accent1"/>
                </a:solidFill>
                <a:latin typeface="+mj-lt"/>
                <a:ea typeface="+mj-ea"/>
                <a:cs typeface="+mj-cs"/>
              </a:defRPr>
            </a:lvl1pPr>
          </a:lstStyle>
          <a:p>
            <a:r>
              <a:rPr lang="en-US" cap="none" dirty="0"/>
              <a:t>Computacenter</a:t>
            </a:r>
          </a:p>
        </p:txBody>
      </p:sp>
      <p:sp>
        <p:nvSpPr>
          <p:cNvPr id="13" name="Textplatzhalter 4"/>
          <p:cNvSpPr>
            <a:spLocks noGrp="1"/>
          </p:cNvSpPr>
          <p:nvPr>
            <p:ph type="body" sz="quarter" idx="11" hasCustomPrompt="1"/>
          </p:nvPr>
        </p:nvSpPr>
        <p:spPr>
          <a:xfrm>
            <a:off x="551384" y="5842651"/>
            <a:ext cx="3311748" cy="409376"/>
          </a:xfrm>
        </p:spPr>
        <p:txBody>
          <a:bodyPr>
            <a:normAutofit fontScale="92500" lnSpcReduction="10000"/>
          </a:bodyPr>
          <a:lstStyle>
            <a:lvl1pPr>
              <a:defRPr/>
            </a:lvl1pPr>
          </a:lstStyle>
          <a:p>
            <a:pPr lvl="0"/>
            <a:r>
              <a:rPr lang="en-GB" sz="2800" dirty="0"/>
              <a:t>Making Digital Work</a:t>
            </a:r>
            <a:endParaRPr lang="en-GB" sz="2800" noProof="0" dirty="0"/>
          </a:p>
        </p:txBody>
      </p:sp>
      <p:pic>
        <p:nvPicPr>
          <p:cNvPr id="14" name="Picture 1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912424" y="5058494"/>
            <a:ext cx="1800200" cy="917476"/>
          </a:xfrm>
          <a:prstGeom prst="rect">
            <a:avLst/>
          </a:prstGeom>
        </p:spPr>
      </p:pic>
    </p:spTree>
    <p:extLst>
      <p:ext uri="{BB962C8B-B14F-4D97-AF65-F5344CB8AC3E}">
        <p14:creationId xmlns:p14="http://schemas.microsoft.com/office/powerpoint/2010/main" val="3973896581"/>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5DA13BE-A923-4AB1-A828-A5E23812523E}"/>
              </a:ext>
            </a:extLst>
          </p:cNvPr>
          <p:cNvSpPr>
            <a:spLocks noGrp="1"/>
          </p:cNvSpPr>
          <p:nvPr>
            <p:ph type="ftr" sz="quarter" idx="11"/>
          </p:nvPr>
        </p:nvSpPr>
        <p:spPr bwMode="gray">
          <a:xfrm>
            <a:off x="710258" y="6468844"/>
            <a:ext cx="4823766"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Computacenter 2019</a:t>
            </a:r>
            <a:endParaRPr kumimoji="0" lang="en-US" sz="1000" b="0" i="0" u="none" strike="noStrike" kern="1200" cap="none" spc="0" normalizeH="0" baseline="0" noProof="0" dirty="0">
              <a:ln>
                <a:noFill/>
              </a:ln>
              <a:solidFill>
                <a:srgbClr val="706F6F"/>
              </a:solidFill>
              <a:effectLst/>
              <a:uLnTx/>
              <a:uFillTx/>
              <a:latin typeface="Arial Narrow (Heading)"/>
              <a:ea typeface="+mn-ea"/>
              <a:cs typeface="+mn-cs"/>
            </a:endParaRPr>
          </a:p>
        </p:txBody>
      </p:sp>
      <p:sp>
        <p:nvSpPr>
          <p:cNvPr id="4" name="Slide Number Placeholder 3">
            <a:extLst>
              <a:ext uri="{FF2B5EF4-FFF2-40B4-BE49-F238E27FC236}">
                <a16:creationId xmlns:a16="http://schemas.microsoft.com/office/drawing/2014/main" id="{39D93221-2D30-45B6-B249-4B1FE55C644C}"/>
              </a:ext>
            </a:extLst>
          </p:cNvPr>
          <p:cNvSpPr>
            <a:spLocks noGrp="1"/>
          </p:cNvSpPr>
          <p:nvPr>
            <p:ph type="sldNum" sz="quarter" idx="12"/>
          </p:nvPr>
        </p:nvSpPr>
        <p:spPr bwMode="gray">
          <a:xfrm>
            <a:off x="407988" y="6460479"/>
            <a:ext cx="216000"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79DF52E5-626C-4C96-8CF3-AEAB181F00C0}" type="slidenum">
              <a:rPr lang="en-US" smtClean="0"/>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706F6F"/>
              </a:solidFill>
              <a:effectLst/>
              <a:uLnTx/>
              <a:uFillTx/>
              <a:latin typeface="Arial Narrow (Heading)"/>
              <a:ea typeface="+mn-ea"/>
              <a:cs typeface="+mn-cs"/>
            </a:endParaRPr>
          </a:p>
        </p:txBody>
      </p:sp>
      <p:sp>
        <p:nvSpPr>
          <p:cNvPr id="11" name="Rectangle 10">
            <a:extLst>
              <a:ext uri="{FF2B5EF4-FFF2-40B4-BE49-F238E27FC236}">
                <a16:creationId xmlns:a16="http://schemas.microsoft.com/office/drawing/2014/main" id="{85FD53F4-8221-479C-9977-9A2A65061C6A}"/>
              </a:ext>
            </a:extLst>
          </p:cNvPr>
          <p:cNvSpPr/>
          <p:nvPr/>
        </p:nvSpPr>
        <p:spPr>
          <a:xfrm>
            <a:off x="388546" y="2267276"/>
            <a:ext cx="5707454" cy="3108543"/>
          </a:xfrm>
          <a:prstGeom prst="rect">
            <a:avLst/>
          </a:prstGeom>
        </p:spPr>
        <p:txBody>
          <a:bodyPr wrap="square">
            <a:spAutoFit/>
          </a:bodyPr>
          <a:lstStyle/>
          <a:p>
            <a:pPr lvl="0" algn="ctr">
              <a:defRPr/>
            </a:pPr>
            <a:r>
              <a:rPr kumimoji="0" lang="en-GB" sz="2800" b="0" i="0" u="none" strike="noStrike" kern="1200" cap="none" spc="0" normalizeH="0" baseline="0" noProof="0" dirty="0">
                <a:ln>
                  <a:noFill/>
                </a:ln>
                <a:solidFill>
                  <a:srgbClr val="706F6F"/>
                </a:solidFill>
                <a:effectLst/>
                <a:uLnTx/>
                <a:uFillTx/>
                <a:latin typeface="Arial Narrow"/>
                <a:ea typeface="Calibri" panose="020F0502020204030204" pitchFamily="34" charset="0"/>
                <a:cs typeface="Calibri" panose="020F0502020204030204" pitchFamily="34" charset="0"/>
              </a:rPr>
              <a:t>Driving innovations that deliver </a:t>
            </a:r>
            <a:r>
              <a:rPr kumimoji="0" lang="en-GB" sz="2800" b="0" i="0" u="none" strike="noStrike" kern="1200" cap="none" spc="0" normalizeH="0" baseline="0" noProof="0" dirty="0">
                <a:ln>
                  <a:noFill/>
                </a:ln>
                <a:solidFill>
                  <a:schemeClr val="accent2"/>
                </a:solidFill>
                <a:effectLst/>
                <a:uLnTx/>
                <a:uFillTx/>
                <a:latin typeface="Arial Narrow"/>
                <a:ea typeface="Calibri" panose="020F0502020204030204" pitchFamily="34" charset="0"/>
                <a:cs typeface="Calibri" panose="020F0502020204030204" pitchFamily="34" charset="0"/>
              </a:rPr>
              <a:t>superior, repeatable and measurable business outcomes</a:t>
            </a:r>
            <a:r>
              <a:rPr kumimoji="0" lang="en-GB" sz="2800" b="0" i="0" u="none" strike="noStrike" kern="1200" cap="none" spc="0" normalizeH="0" baseline="0" noProof="0" dirty="0">
                <a:ln>
                  <a:noFill/>
                </a:ln>
                <a:solidFill>
                  <a:srgbClr val="706F6F"/>
                </a:solidFill>
                <a:effectLst/>
                <a:uLnTx/>
                <a:uFillTx/>
                <a:latin typeface="Arial Narrow"/>
                <a:ea typeface="Calibri" panose="020F0502020204030204" pitchFamily="34" charset="0"/>
                <a:cs typeface="Calibri" panose="020F0502020204030204" pitchFamily="34" charset="0"/>
              </a:rPr>
              <a:t>, from </a:t>
            </a:r>
            <a:r>
              <a:rPr lang="en-GB" sz="2800" dirty="0">
                <a:solidFill>
                  <a:schemeClr val="tx2"/>
                </a:solidFill>
                <a:latin typeface="Arial Narrow"/>
                <a:ea typeface="Calibri" panose="020F0502020204030204" pitchFamily="34" charset="0"/>
                <a:cs typeface="Calibri" panose="020F0502020204030204" pitchFamily="34" charset="0"/>
              </a:rPr>
              <a:t>efficient</a:t>
            </a:r>
            <a:r>
              <a:rPr kumimoji="0" lang="en-GB" sz="2800" b="0" i="0" u="none" strike="noStrike" kern="1200" cap="none" spc="0" normalizeH="0" baseline="0" noProof="0" dirty="0">
                <a:ln>
                  <a:noFill/>
                </a:ln>
                <a:solidFill>
                  <a:schemeClr val="tx2"/>
                </a:solidFill>
                <a:effectLst/>
                <a:uLnTx/>
                <a:uFillTx/>
                <a:latin typeface="Arial Narrow"/>
                <a:ea typeface="Calibri" panose="020F0502020204030204" pitchFamily="34" charset="0"/>
                <a:cs typeface="Calibri" panose="020F0502020204030204" pitchFamily="34" charset="0"/>
              </a:rPr>
              <a:t> supply chain management</a:t>
            </a:r>
            <a:r>
              <a:rPr lang="en-GB" sz="2800" dirty="0">
                <a:solidFill>
                  <a:schemeClr val="tx2"/>
                </a:solidFill>
                <a:latin typeface="Arial Narrow"/>
                <a:ea typeface="Calibri" panose="020F0502020204030204" pitchFamily="34" charset="0"/>
                <a:cs typeface="Calibri" panose="020F0502020204030204" pitchFamily="34" charset="0"/>
              </a:rPr>
              <a:t>, to increasing velocity while de-risking </a:t>
            </a:r>
            <a:r>
              <a:rPr kumimoji="0" lang="en-GB" sz="2800" b="0" i="0" u="none" strike="noStrike" kern="1200" cap="none" spc="0" normalizeH="0" baseline="0" noProof="0" dirty="0">
                <a:ln>
                  <a:noFill/>
                </a:ln>
                <a:solidFill>
                  <a:schemeClr val="tx2"/>
                </a:solidFill>
                <a:effectLst/>
                <a:uLnTx/>
                <a:uFillTx/>
                <a:latin typeface="Arial Narrow"/>
                <a:ea typeface="Calibri" panose="020F0502020204030204" pitchFamily="34" charset="0"/>
                <a:cs typeface="Calibri" panose="020F0502020204030204" pitchFamily="34" charset="0"/>
              </a:rPr>
              <a:t>transformation, to next generation </a:t>
            </a:r>
            <a:r>
              <a:rPr lang="en-GB" sz="2800" dirty="0">
                <a:solidFill>
                  <a:schemeClr val="tx2"/>
                </a:solidFill>
                <a:latin typeface="Arial Narrow"/>
                <a:ea typeface="Calibri" panose="020F0502020204030204" pitchFamily="34" charset="0"/>
                <a:cs typeface="Calibri" panose="020F0502020204030204" pitchFamily="34" charset="0"/>
              </a:rPr>
              <a:t>managed operations.</a:t>
            </a:r>
            <a:r>
              <a:rPr kumimoji="0" lang="en-GB" sz="2800" b="0" i="0" u="none" strike="noStrike" kern="1200" cap="none" spc="0" normalizeH="0" baseline="0" noProof="0" dirty="0">
                <a:ln>
                  <a:noFill/>
                </a:ln>
                <a:solidFill>
                  <a:schemeClr val="tx2"/>
                </a:solidFill>
                <a:effectLst/>
                <a:uLnTx/>
                <a:uFillTx/>
                <a:latin typeface="Arial Narrow"/>
                <a:ea typeface="Calibri" panose="020F0502020204030204" pitchFamily="34" charset="0"/>
                <a:cs typeface="Calibri" panose="020F0502020204030204" pitchFamily="34" charset="0"/>
              </a:rPr>
              <a:t> </a:t>
            </a:r>
            <a:r>
              <a:rPr kumimoji="0" lang="en-GB" sz="2800" b="1" i="0" u="none" strike="noStrike" kern="1200" cap="none" spc="0" normalizeH="0" baseline="0" noProof="0" dirty="0">
                <a:ln>
                  <a:noFill/>
                </a:ln>
                <a:solidFill>
                  <a:schemeClr val="accent2"/>
                </a:solidFill>
                <a:effectLst/>
                <a:uLnTx/>
                <a:uFillTx/>
                <a:latin typeface="Arial Narrow"/>
                <a:ea typeface="Calibri" panose="020F0502020204030204" pitchFamily="34" charset="0"/>
                <a:cs typeface="Calibri" panose="020F0502020204030204" pitchFamily="34" charset="0"/>
              </a:rPr>
              <a:t>DIGITAL </a:t>
            </a:r>
            <a:r>
              <a:rPr kumimoji="0" lang="en-GB" sz="2800" b="1" i="0" u="none" strike="noStrike" kern="1200" cap="none" spc="0" normalizeH="0" baseline="0" noProof="0" dirty="0">
                <a:ln>
                  <a:noFill/>
                </a:ln>
                <a:solidFill>
                  <a:schemeClr val="accent1"/>
                </a:solidFill>
                <a:effectLst/>
                <a:uLnTx/>
                <a:uFillTx/>
                <a:latin typeface="Arial Narrow"/>
                <a:ea typeface="Calibri" panose="020F0502020204030204" pitchFamily="34" charset="0"/>
                <a:cs typeface="Calibri" panose="020F0502020204030204" pitchFamily="34" charset="0"/>
              </a:rPr>
              <a:t>Innovation</a:t>
            </a:r>
            <a:r>
              <a:rPr kumimoji="0" lang="en-GB" sz="2800" b="0" i="0" u="none" strike="noStrike" kern="1200" cap="none" spc="0" normalizeH="0" baseline="0" noProof="0" dirty="0">
                <a:ln>
                  <a:noFill/>
                </a:ln>
                <a:solidFill>
                  <a:schemeClr val="accent2"/>
                </a:solidFill>
                <a:effectLst/>
                <a:uLnTx/>
                <a:uFillTx/>
                <a:latin typeface="Arial Narrow"/>
                <a:ea typeface="Calibri" panose="020F0502020204030204" pitchFamily="34" charset="0"/>
                <a:cs typeface="Calibri" panose="020F0502020204030204" pitchFamily="34" charset="0"/>
              </a:rPr>
              <a:t> </a:t>
            </a:r>
            <a:r>
              <a:rPr kumimoji="0" lang="en-GB" sz="2800" b="1" i="0" u="none" strike="noStrike" kern="1200" cap="none" spc="0" normalizeH="0" baseline="0" noProof="0" dirty="0">
                <a:ln>
                  <a:noFill/>
                </a:ln>
                <a:solidFill>
                  <a:schemeClr val="tx2"/>
                </a:solidFill>
                <a:effectLst/>
                <a:uLnTx/>
                <a:uFillTx/>
                <a:latin typeface="Arial Narrow"/>
                <a:ea typeface="Calibri" panose="020F0502020204030204" pitchFamily="34" charset="0"/>
                <a:cs typeface="Calibri" panose="020F0502020204030204" pitchFamily="34" charset="0"/>
              </a:rPr>
              <a:t>enables</a:t>
            </a:r>
            <a:r>
              <a:rPr kumimoji="0" lang="en-GB" sz="2800" b="0" i="0" u="none" strike="noStrike" kern="1200" cap="none" spc="0" normalizeH="0" baseline="0" noProof="0" dirty="0">
                <a:ln>
                  <a:noFill/>
                </a:ln>
                <a:solidFill>
                  <a:schemeClr val="accent2"/>
                </a:solidFill>
                <a:effectLst/>
                <a:uLnTx/>
                <a:uFillTx/>
                <a:latin typeface="Arial Narrow"/>
                <a:ea typeface="Calibri" panose="020F0502020204030204" pitchFamily="34" charset="0"/>
                <a:cs typeface="Calibri" panose="020F0502020204030204" pitchFamily="34" charset="0"/>
              </a:rPr>
              <a:t> </a:t>
            </a:r>
            <a:r>
              <a:rPr kumimoji="0" lang="en-GB" sz="2800" b="1" i="0" u="none" strike="noStrike" kern="1200" cap="none" spc="0" normalizeH="0" baseline="0" noProof="0" dirty="0">
                <a:ln>
                  <a:noFill/>
                </a:ln>
                <a:solidFill>
                  <a:schemeClr val="accent2"/>
                </a:solidFill>
                <a:effectLst/>
                <a:uLnTx/>
                <a:uFillTx/>
                <a:latin typeface="Arial Narrow"/>
                <a:ea typeface="Calibri" panose="020F0502020204030204" pitchFamily="34" charset="0"/>
                <a:cs typeface="Calibri" panose="020F0502020204030204" pitchFamily="34" charset="0"/>
              </a:rPr>
              <a:t>DIGITAL </a:t>
            </a:r>
            <a:r>
              <a:rPr kumimoji="0" lang="en-GB" sz="2800" b="1" i="0" u="none" strike="noStrike" kern="1200" cap="none" spc="0" normalizeH="0" baseline="0" noProof="0" dirty="0">
                <a:ln>
                  <a:noFill/>
                </a:ln>
                <a:solidFill>
                  <a:schemeClr val="accent1"/>
                </a:solidFill>
                <a:effectLst/>
                <a:uLnTx/>
                <a:uFillTx/>
                <a:latin typeface="Arial Narrow"/>
                <a:ea typeface="Calibri" panose="020F0502020204030204" pitchFamily="34" charset="0"/>
                <a:cs typeface="Calibri" panose="020F0502020204030204" pitchFamily="34" charset="0"/>
              </a:rPr>
              <a:t>Elegance</a:t>
            </a:r>
            <a:r>
              <a:rPr kumimoji="0" lang="en-GB" sz="2800" b="0" i="0" u="none" strike="noStrike" kern="1200" cap="none" spc="0" normalizeH="0" baseline="0" noProof="0" dirty="0">
                <a:ln>
                  <a:noFill/>
                </a:ln>
                <a:solidFill>
                  <a:schemeClr val="accent2"/>
                </a:solidFill>
                <a:effectLst/>
                <a:uLnTx/>
                <a:uFillTx/>
                <a:latin typeface="Arial Narrow"/>
                <a:ea typeface="Calibri" panose="020F0502020204030204" pitchFamily="34" charset="0"/>
                <a:cs typeface="Calibri" panose="020F0502020204030204" pitchFamily="34" charset="0"/>
              </a:rPr>
              <a:t>.</a:t>
            </a:r>
            <a:endParaRPr kumimoji="0" lang="en-GB" sz="2000" b="0" i="0" u="none" strike="noStrike" kern="1200" cap="none" spc="0" normalizeH="0" baseline="0" noProof="0" dirty="0">
              <a:ln>
                <a:noFill/>
              </a:ln>
              <a:solidFill>
                <a:schemeClr val="accent2"/>
              </a:solidFill>
              <a:effectLst/>
              <a:uLnTx/>
              <a:uFillTx/>
              <a:latin typeface="Arial Narrow"/>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F9AF92A1-62A0-4DD6-8968-B140A150E5AE}"/>
              </a:ext>
            </a:extLst>
          </p:cNvPr>
          <p:cNvGrpSpPr/>
          <p:nvPr/>
        </p:nvGrpSpPr>
        <p:grpSpPr>
          <a:xfrm>
            <a:off x="6301211" y="1025161"/>
            <a:ext cx="5538456" cy="4986345"/>
            <a:chOff x="6636919" y="1124744"/>
            <a:chExt cx="5166535" cy="4745865"/>
          </a:xfrm>
        </p:grpSpPr>
        <p:sp>
          <p:nvSpPr>
            <p:cNvPr id="36" name="Freeform 35">
              <a:extLst>
                <a:ext uri="{FF2B5EF4-FFF2-40B4-BE49-F238E27FC236}">
                  <a16:creationId xmlns:a16="http://schemas.microsoft.com/office/drawing/2014/main" id="{D694DAAF-60E7-2248-90F6-72BD2B9375C6}"/>
                </a:ext>
              </a:extLst>
            </p:cNvPr>
            <p:cNvSpPr/>
            <p:nvPr/>
          </p:nvSpPr>
          <p:spPr>
            <a:xfrm>
              <a:off x="7896200" y="1124744"/>
              <a:ext cx="2647971" cy="2647970"/>
            </a:xfrm>
            <a:custGeom>
              <a:avLst/>
              <a:gdLst>
                <a:gd name="connsiteX0" fmla="*/ 915603 w 1831206"/>
                <a:gd name="connsiteY0" fmla="*/ 0 h 1831206"/>
                <a:gd name="connsiteX1" fmla="*/ 1831206 w 1831206"/>
                <a:gd name="connsiteY1" fmla="*/ 915603 h 1831206"/>
                <a:gd name="connsiteX2" fmla="*/ 915603 w 1831206"/>
                <a:gd name="connsiteY2" fmla="*/ 1831206 h 1831206"/>
                <a:gd name="connsiteX3" fmla="*/ 909247 w 1831206"/>
                <a:gd name="connsiteY3" fmla="*/ 1830885 h 1831206"/>
                <a:gd name="connsiteX4" fmla="*/ 866168 w 1831206"/>
                <a:gd name="connsiteY4" fmla="*/ 1759975 h 1831206"/>
                <a:gd name="connsiteX5" fmla="*/ 146029 w 1831206"/>
                <a:gd name="connsiteY5" fmla="*/ 1328343 h 1831206"/>
                <a:gd name="connsiteX6" fmla="*/ 97926 w 1831206"/>
                <a:gd name="connsiteY6" fmla="*/ 1325914 h 1831206"/>
                <a:gd name="connsiteX7" fmla="*/ 71953 w 1831206"/>
                <a:gd name="connsiteY7" fmla="*/ 1271997 h 1831206"/>
                <a:gd name="connsiteX8" fmla="*/ 0 w 1831206"/>
                <a:gd name="connsiteY8" fmla="*/ 915603 h 1831206"/>
                <a:gd name="connsiteX9" fmla="*/ 915603 w 1831206"/>
                <a:gd name="connsiteY9" fmla="*/ 0 h 183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206" h="1831206">
                  <a:moveTo>
                    <a:pt x="915603" y="0"/>
                  </a:moveTo>
                  <a:cubicBezTo>
                    <a:pt x="1421277" y="0"/>
                    <a:pt x="1831206" y="409929"/>
                    <a:pt x="1831206" y="915603"/>
                  </a:cubicBezTo>
                  <a:cubicBezTo>
                    <a:pt x="1831206" y="1421277"/>
                    <a:pt x="1421277" y="1831206"/>
                    <a:pt x="915603" y="1831206"/>
                  </a:cubicBezTo>
                  <a:lnTo>
                    <a:pt x="909247" y="1830885"/>
                  </a:lnTo>
                  <a:lnTo>
                    <a:pt x="866168" y="1759975"/>
                  </a:lnTo>
                  <a:cubicBezTo>
                    <a:pt x="705952" y="1522824"/>
                    <a:pt x="445739" y="1358781"/>
                    <a:pt x="146029" y="1328343"/>
                  </a:cubicBezTo>
                  <a:lnTo>
                    <a:pt x="97926" y="1325914"/>
                  </a:lnTo>
                  <a:lnTo>
                    <a:pt x="71953" y="1271997"/>
                  </a:lnTo>
                  <a:cubicBezTo>
                    <a:pt x="25621" y="1162456"/>
                    <a:pt x="0" y="1042022"/>
                    <a:pt x="0" y="915603"/>
                  </a:cubicBezTo>
                  <a:cubicBezTo>
                    <a:pt x="0" y="409929"/>
                    <a:pt x="409929" y="0"/>
                    <a:pt x="915603" y="0"/>
                  </a:cubicBezTo>
                  <a:close/>
                </a:path>
              </a:pathLst>
            </a:cu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eeform 36">
              <a:extLst>
                <a:ext uri="{FF2B5EF4-FFF2-40B4-BE49-F238E27FC236}">
                  <a16:creationId xmlns:a16="http://schemas.microsoft.com/office/drawing/2014/main" id="{8367DFD5-8413-0641-B2A3-B35314125596}"/>
                </a:ext>
              </a:extLst>
            </p:cNvPr>
            <p:cNvSpPr/>
            <p:nvPr/>
          </p:nvSpPr>
          <p:spPr>
            <a:xfrm>
              <a:off x="6636919" y="3146616"/>
              <a:ext cx="2523136" cy="2647970"/>
            </a:xfrm>
            <a:custGeom>
              <a:avLst/>
              <a:gdLst>
                <a:gd name="connsiteX0" fmla="*/ 915603 w 1744877"/>
                <a:gd name="connsiteY0" fmla="*/ 0 h 1831206"/>
                <a:gd name="connsiteX1" fmla="*/ 1720698 w 1744877"/>
                <a:gd name="connsiteY1" fmla="*/ 479172 h 1831206"/>
                <a:gd name="connsiteX2" fmla="*/ 1744877 w 1744877"/>
                <a:gd name="connsiteY2" fmla="*/ 529365 h 1831206"/>
                <a:gd name="connsiteX3" fmla="*/ 1744563 w 1744877"/>
                <a:gd name="connsiteY3" fmla="*/ 530016 h 1831206"/>
                <a:gd name="connsiteX4" fmla="*/ 1666717 w 1744877"/>
                <a:gd name="connsiteY4" fmla="*/ 915603 h 1831206"/>
                <a:gd name="connsiteX5" fmla="*/ 1744563 w 1744877"/>
                <a:gd name="connsiteY5" fmla="*/ 1301190 h 1831206"/>
                <a:gd name="connsiteX6" fmla="*/ 1744877 w 1744877"/>
                <a:gd name="connsiteY6" fmla="*/ 1301841 h 1831206"/>
                <a:gd name="connsiteX7" fmla="*/ 1720698 w 1744877"/>
                <a:gd name="connsiteY7" fmla="*/ 1352034 h 1831206"/>
                <a:gd name="connsiteX8" fmla="*/ 915603 w 1744877"/>
                <a:gd name="connsiteY8" fmla="*/ 1831206 h 1831206"/>
                <a:gd name="connsiteX9" fmla="*/ 0 w 1744877"/>
                <a:gd name="connsiteY9" fmla="*/ 915603 h 1831206"/>
                <a:gd name="connsiteX10" fmla="*/ 915603 w 1744877"/>
                <a:gd name="connsiteY10" fmla="*/ 0 h 183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77" h="1831206">
                  <a:moveTo>
                    <a:pt x="915603" y="0"/>
                  </a:moveTo>
                  <a:cubicBezTo>
                    <a:pt x="1263254" y="0"/>
                    <a:pt x="1565651" y="193756"/>
                    <a:pt x="1720698" y="479172"/>
                  </a:cubicBezTo>
                  <a:lnTo>
                    <a:pt x="1744877" y="529365"/>
                  </a:lnTo>
                  <a:lnTo>
                    <a:pt x="1744563" y="530016"/>
                  </a:lnTo>
                  <a:cubicBezTo>
                    <a:pt x="1694436" y="648530"/>
                    <a:pt x="1666717" y="778830"/>
                    <a:pt x="1666717" y="915603"/>
                  </a:cubicBezTo>
                  <a:cubicBezTo>
                    <a:pt x="1666717" y="1052377"/>
                    <a:pt x="1694436" y="1182676"/>
                    <a:pt x="1744563" y="1301190"/>
                  </a:cubicBezTo>
                  <a:lnTo>
                    <a:pt x="1744877" y="1301841"/>
                  </a:lnTo>
                  <a:lnTo>
                    <a:pt x="1720698" y="1352034"/>
                  </a:lnTo>
                  <a:cubicBezTo>
                    <a:pt x="1565651" y="1637451"/>
                    <a:pt x="1263254" y="1831206"/>
                    <a:pt x="915603" y="1831206"/>
                  </a:cubicBezTo>
                  <a:cubicBezTo>
                    <a:pt x="409929" y="1831206"/>
                    <a:pt x="0" y="1421277"/>
                    <a:pt x="0" y="915603"/>
                  </a:cubicBezTo>
                  <a:cubicBezTo>
                    <a:pt x="0" y="409929"/>
                    <a:pt x="409929" y="0"/>
                    <a:pt x="915603" y="0"/>
                  </a:cubicBezTo>
                  <a:close/>
                </a:path>
              </a:pathLst>
            </a:custGeom>
            <a:solidFill>
              <a:srgbClr val="009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reeform 37">
              <a:extLst>
                <a:ext uri="{FF2B5EF4-FFF2-40B4-BE49-F238E27FC236}">
                  <a16:creationId xmlns:a16="http://schemas.microsoft.com/office/drawing/2014/main" id="{1EB91DC3-C428-224C-86EB-35E472E7361F}"/>
                </a:ext>
              </a:extLst>
            </p:cNvPr>
            <p:cNvSpPr/>
            <p:nvPr/>
          </p:nvSpPr>
          <p:spPr>
            <a:xfrm>
              <a:off x="9155483" y="3146616"/>
              <a:ext cx="2647971" cy="2647970"/>
            </a:xfrm>
            <a:custGeom>
              <a:avLst/>
              <a:gdLst>
                <a:gd name="connsiteX0" fmla="*/ 915603 w 1831206"/>
                <a:gd name="connsiteY0" fmla="*/ 0 h 1831206"/>
                <a:gd name="connsiteX1" fmla="*/ 1831206 w 1831206"/>
                <a:gd name="connsiteY1" fmla="*/ 915603 h 1831206"/>
                <a:gd name="connsiteX2" fmla="*/ 915603 w 1831206"/>
                <a:gd name="connsiteY2" fmla="*/ 1831206 h 1831206"/>
                <a:gd name="connsiteX3" fmla="*/ 0 w 1831206"/>
                <a:gd name="connsiteY3" fmla="*/ 915603 h 1831206"/>
                <a:gd name="connsiteX4" fmla="*/ 71953 w 1831206"/>
                <a:gd name="connsiteY4" fmla="*/ 559209 h 1831206"/>
                <a:gd name="connsiteX5" fmla="*/ 97926 w 1831206"/>
                <a:gd name="connsiteY5" fmla="*/ 505292 h 1831206"/>
                <a:gd name="connsiteX6" fmla="*/ 146028 w 1831206"/>
                <a:gd name="connsiteY6" fmla="*/ 502863 h 1831206"/>
                <a:gd name="connsiteX7" fmla="*/ 866167 w 1831206"/>
                <a:gd name="connsiteY7" fmla="*/ 71231 h 1831206"/>
                <a:gd name="connsiteX8" fmla="*/ 909246 w 1831206"/>
                <a:gd name="connsiteY8" fmla="*/ 321 h 1831206"/>
                <a:gd name="connsiteX9" fmla="*/ 915603 w 1831206"/>
                <a:gd name="connsiteY9" fmla="*/ 0 h 183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206" h="1831206">
                  <a:moveTo>
                    <a:pt x="915603" y="0"/>
                  </a:moveTo>
                  <a:cubicBezTo>
                    <a:pt x="1421277" y="0"/>
                    <a:pt x="1831206" y="409929"/>
                    <a:pt x="1831206" y="915603"/>
                  </a:cubicBezTo>
                  <a:cubicBezTo>
                    <a:pt x="1831206" y="1421277"/>
                    <a:pt x="1421277" y="1831206"/>
                    <a:pt x="915603" y="1831206"/>
                  </a:cubicBezTo>
                  <a:cubicBezTo>
                    <a:pt x="409929" y="1831206"/>
                    <a:pt x="0" y="1421277"/>
                    <a:pt x="0" y="915603"/>
                  </a:cubicBezTo>
                  <a:cubicBezTo>
                    <a:pt x="0" y="789185"/>
                    <a:pt x="25621" y="668750"/>
                    <a:pt x="71953" y="559209"/>
                  </a:cubicBezTo>
                  <a:lnTo>
                    <a:pt x="97926" y="505292"/>
                  </a:lnTo>
                  <a:lnTo>
                    <a:pt x="146028" y="502863"/>
                  </a:lnTo>
                  <a:cubicBezTo>
                    <a:pt x="445738" y="472426"/>
                    <a:pt x="705951" y="308382"/>
                    <a:pt x="866167" y="71231"/>
                  </a:cubicBezTo>
                  <a:lnTo>
                    <a:pt x="909246" y="321"/>
                  </a:lnTo>
                  <a:lnTo>
                    <a:pt x="915603" y="0"/>
                  </a:lnTo>
                  <a:close/>
                </a:path>
              </a:pathLst>
            </a:custGeom>
            <a:solidFill>
              <a:srgbClr val="2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1A60915F-BFBB-4044-A3C1-5154CBA37308}"/>
                </a:ext>
              </a:extLst>
            </p:cNvPr>
            <p:cNvSpPr txBox="1"/>
            <p:nvPr/>
          </p:nvSpPr>
          <p:spPr>
            <a:xfrm>
              <a:off x="6680621" y="3606260"/>
              <a:ext cx="2474862" cy="523220"/>
            </a:xfrm>
            <a:prstGeom prst="rect">
              <a:avLst/>
            </a:prstGeom>
            <a:noFill/>
          </p:spPr>
          <p:txBody>
            <a:bodyPr wrap="square" rtlCol="0">
              <a:spAutoFit/>
            </a:bodyPr>
            <a:lstStyle/>
            <a:p>
              <a:pPr algn="ctr"/>
              <a:r>
                <a:rPr lang="en-GB" sz="2800" b="1" dirty="0">
                  <a:solidFill>
                    <a:schemeClr val="bg1"/>
                  </a:solidFill>
                  <a:ea typeface="Calibri" panose="020F0502020204030204" pitchFamily="34" charset="0"/>
                  <a:cs typeface="Calibri" panose="020F0502020204030204" pitchFamily="34" charset="0"/>
                </a:rPr>
                <a:t>Source</a:t>
              </a:r>
              <a:endParaRPr lang="en-US" sz="2800" b="1" dirty="0">
                <a:solidFill>
                  <a:schemeClr val="bg1"/>
                </a:solidFill>
                <a:latin typeface="Arial Narrow" panose="020B0604020202020204" pitchFamily="34" charset="0"/>
                <a:cs typeface="Arial Narrow" panose="020B0604020202020204" pitchFamily="34" charset="0"/>
              </a:endParaRPr>
            </a:p>
          </p:txBody>
        </p:sp>
        <p:sp>
          <p:nvSpPr>
            <p:cNvPr id="40" name="Rectangle 39">
              <a:extLst>
                <a:ext uri="{FF2B5EF4-FFF2-40B4-BE49-F238E27FC236}">
                  <a16:creationId xmlns:a16="http://schemas.microsoft.com/office/drawing/2014/main" id="{62EC9935-A246-0E4E-83A8-C9411773186E}"/>
                </a:ext>
              </a:extLst>
            </p:cNvPr>
            <p:cNvSpPr/>
            <p:nvPr/>
          </p:nvSpPr>
          <p:spPr>
            <a:xfrm>
              <a:off x="6692526" y="4177838"/>
              <a:ext cx="2462957" cy="1692771"/>
            </a:xfrm>
            <a:prstGeom prst="rect">
              <a:avLst/>
            </a:prstGeom>
          </p:spPr>
          <p:txBody>
            <a:bodyPr wrap="square">
              <a:spAutoFit/>
            </a:bodyPr>
            <a:lstStyle/>
            <a:p>
              <a:pPr algn="ctr"/>
              <a:r>
                <a:rPr lang="en-GB" sz="1600" dirty="0">
                  <a:solidFill>
                    <a:schemeClr val="bg1"/>
                  </a:solidFill>
                  <a:latin typeface="Arial Narrow"/>
                  <a:ea typeface="Calibri" panose="020F0502020204030204" pitchFamily="34" charset="0"/>
                  <a:cs typeface="Calibri" panose="020F0502020204030204" pitchFamily="34" charset="0"/>
                </a:rPr>
                <a:t>Portals, service </a:t>
              </a:r>
              <a:r>
                <a:rPr lang="en-GB" sz="1600" dirty="0" err="1">
                  <a:solidFill>
                    <a:schemeClr val="bg1"/>
                  </a:solidFill>
                  <a:latin typeface="Arial Narrow"/>
                  <a:ea typeface="Calibri" panose="020F0502020204030204" pitchFamily="34" charset="0"/>
                  <a:cs typeface="Calibri" panose="020F0502020204030204" pitchFamily="34" charset="0"/>
                </a:rPr>
                <a:t>catalogs</a:t>
              </a:r>
              <a:r>
                <a:rPr lang="en-GB" sz="1600" dirty="0">
                  <a:solidFill>
                    <a:schemeClr val="bg1"/>
                  </a:solidFill>
                  <a:latin typeface="Arial Narrow"/>
                  <a:ea typeface="Calibri" panose="020F0502020204030204" pitchFamily="34" charset="0"/>
                  <a:cs typeface="Calibri" panose="020F0502020204030204" pitchFamily="34" charset="0"/>
                </a:rPr>
                <a:t>, automated workflows,</a:t>
              </a:r>
            </a:p>
            <a:p>
              <a:pPr algn="ctr"/>
              <a:r>
                <a:rPr lang="en-GB" sz="1600" dirty="0">
                  <a:solidFill>
                    <a:schemeClr val="bg1"/>
                  </a:solidFill>
                  <a:latin typeface="Arial Narrow"/>
                  <a:ea typeface="Calibri" panose="020F0502020204030204" pitchFamily="34" charset="0"/>
                  <a:cs typeface="Calibri" panose="020F0502020204030204" pitchFamily="34" charset="0"/>
                </a:rPr>
                <a:t>metrics, KPIs, etc. are changing the face of the supply chain.</a:t>
              </a:r>
            </a:p>
            <a:p>
              <a:pPr algn="ctr"/>
              <a:r>
                <a:rPr lang="en-GB" sz="2400" dirty="0">
                  <a:solidFill>
                    <a:schemeClr val="bg1"/>
                  </a:solidFill>
                  <a:latin typeface="Arial Narrow"/>
                  <a:ea typeface="Calibri" panose="020F0502020204030204" pitchFamily="34" charset="0"/>
                  <a:cs typeface="Calibri" panose="020F0502020204030204" pitchFamily="34" charset="0"/>
                </a:rPr>
                <a:t> </a:t>
              </a:r>
              <a:endParaRPr lang="en-US" sz="2400" dirty="0">
                <a:solidFill>
                  <a:schemeClr val="bg1"/>
                </a:solidFill>
                <a:latin typeface="Arial Narrow" panose="020B0604020202020204" pitchFamily="34" charset="0"/>
                <a:cs typeface="Arial Narrow" panose="020B0604020202020204" pitchFamily="34" charset="0"/>
              </a:endParaRPr>
            </a:p>
          </p:txBody>
        </p:sp>
        <p:sp>
          <p:nvSpPr>
            <p:cNvPr id="55" name="TextBox 54">
              <a:extLst>
                <a:ext uri="{FF2B5EF4-FFF2-40B4-BE49-F238E27FC236}">
                  <a16:creationId xmlns:a16="http://schemas.microsoft.com/office/drawing/2014/main" id="{90A0F171-8B44-0B45-BDEC-BD6FDEF58ACB}"/>
                </a:ext>
              </a:extLst>
            </p:cNvPr>
            <p:cNvSpPr txBox="1"/>
            <p:nvPr/>
          </p:nvSpPr>
          <p:spPr>
            <a:xfrm>
              <a:off x="8152686" y="1429852"/>
              <a:ext cx="2088232" cy="523220"/>
            </a:xfrm>
            <a:prstGeom prst="rect">
              <a:avLst/>
            </a:prstGeom>
            <a:noFill/>
          </p:spPr>
          <p:txBody>
            <a:bodyPr wrap="square" rtlCol="0">
              <a:spAutoFit/>
            </a:bodyPr>
            <a:lstStyle/>
            <a:p>
              <a:pPr algn="ctr"/>
              <a:r>
                <a:rPr lang="en-GB" sz="2800" b="1" dirty="0">
                  <a:solidFill>
                    <a:schemeClr val="bg1"/>
                  </a:solidFill>
                  <a:ea typeface="Calibri" panose="020F0502020204030204" pitchFamily="34" charset="0"/>
                  <a:cs typeface="Calibri" panose="020F0502020204030204" pitchFamily="34" charset="0"/>
                </a:rPr>
                <a:t>Transform</a:t>
              </a:r>
              <a:r>
                <a:rPr lang="en-GB" sz="2800" dirty="0">
                  <a:solidFill>
                    <a:schemeClr val="bg1"/>
                  </a:solidFill>
                  <a:ea typeface="Calibri" panose="020F0502020204030204" pitchFamily="34" charset="0"/>
                  <a:cs typeface="Calibri" panose="020F0502020204030204" pitchFamily="34" charset="0"/>
                </a:rPr>
                <a:t> </a:t>
              </a:r>
              <a:endParaRPr lang="en-US" sz="2800" b="1" dirty="0">
                <a:solidFill>
                  <a:schemeClr val="bg1"/>
                </a:solidFill>
                <a:latin typeface="Arial Narrow" panose="020B0604020202020204" pitchFamily="34" charset="0"/>
                <a:cs typeface="Arial Narrow" panose="020B0604020202020204" pitchFamily="34" charset="0"/>
              </a:endParaRPr>
            </a:p>
          </p:txBody>
        </p:sp>
        <p:sp>
          <p:nvSpPr>
            <p:cNvPr id="56" name="Rectangle 55">
              <a:extLst>
                <a:ext uri="{FF2B5EF4-FFF2-40B4-BE49-F238E27FC236}">
                  <a16:creationId xmlns:a16="http://schemas.microsoft.com/office/drawing/2014/main" id="{D4E3E0FD-1003-B24A-9EE2-88B2B9BD8859}"/>
                </a:ext>
              </a:extLst>
            </p:cNvPr>
            <p:cNvSpPr/>
            <p:nvPr/>
          </p:nvSpPr>
          <p:spPr>
            <a:xfrm>
              <a:off x="7981790" y="2005651"/>
              <a:ext cx="2444163" cy="1077218"/>
            </a:xfrm>
            <a:prstGeom prst="rect">
              <a:avLst/>
            </a:prstGeom>
          </p:spPr>
          <p:txBody>
            <a:bodyPr wrap="square">
              <a:spAutoFit/>
            </a:bodyPr>
            <a:lstStyle/>
            <a:p>
              <a:pPr algn="ctr"/>
              <a:r>
                <a:rPr lang="en-GB" sz="1600" dirty="0">
                  <a:solidFill>
                    <a:schemeClr val="bg1"/>
                  </a:solidFill>
                  <a:latin typeface="Arial Narrow" panose="020B0604020202020204" pitchFamily="34" charset="0"/>
                  <a:ea typeface="Calibri" panose="020F0502020204030204" pitchFamily="34" charset="0"/>
                  <a:cs typeface="Arial Narrow" panose="020B0604020202020204" pitchFamily="34" charset="0"/>
                </a:rPr>
                <a:t>Programmatic frameworks and automation enable an increase in velocity while reducing risk.</a:t>
              </a:r>
            </a:p>
          </p:txBody>
        </p:sp>
        <p:sp>
          <p:nvSpPr>
            <p:cNvPr id="65" name="TextBox 64">
              <a:extLst>
                <a:ext uri="{FF2B5EF4-FFF2-40B4-BE49-F238E27FC236}">
                  <a16:creationId xmlns:a16="http://schemas.microsoft.com/office/drawing/2014/main" id="{FBFF0E4A-B24C-6247-AA7A-9638CB45E4F8}"/>
                </a:ext>
              </a:extLst>
            </p:cNvPr>
            <p:cNvSpPr txBox="1"/>
            <p:nvPr/>
          </p:nvSpPr>
          <p:spPr>
            <a:xfrm>
              <a:off x="9366466" y="3591562"/>
              <a:ext cx="2393284" cy="523220"/>
            </a:xfrm>
            <a:prstGeom prst="rect">
              <a:avLst/>
            </a:prstGeom>
            <a:noFill/>
          </p:spPr>
          <p:txBody>
            <a:bodyPr wrap="square" rtlCol="0">
              <a:spAutoFit/>
            </a:bodyPr>
            <a:lstStyle/>
            <a:p>
              <a:pPr algn="ctr"/>
              <a:r>
                <a:rPr lang="en-GB" sz="2800" b="1" dirty="0">
                  <a:solidFill>
                    <a:schemeClr val="bg1"/>
                  </a:solidFill>
                  <a:latin typeface="Arial Narrow" panose="020B0604020202020204" pitchFamily="34" charset="0"/>
                  <a:cs typeface="Calibri" panose="020F0502020204030204" pitchFamily="34" charset="0"/>
                </a:rPr>
                <a:t>Manage</a:t>
              </a:r>
              <a:endParaRPr lang="en-US" sz="2800" b="1" dirty="0">
                <a:solidFill>
                  <a:schemeClr val="bg1"/>
                </a:solidFill>
                <a:latin typeface="Arial Narrow" panose="020B0604020202020204" pitchFamily="34" charset="0"/>
                <a:cs typeface="Arial Narrow" panose="020B0604020202020204" pitchFamily="34" charset="0"/>
              </a:endParaRPr>
            </a:p>
          </p:txBody>
        </p:sp>
        <p:sp>
          <p:nvSpPr>
            <p:cNvPr id="66" name="Rectangle 65">
              <a:extLst>
                <a:ext uri="{FF2B5EF4-FFF2-40B4-BE49-F238E27FC236}">
                  <a16:creationId xmlns:a16="http://schemas.microsoft.com/office/drawing/2014/main" id="{49C6F669-8B26-7342-BA57-E7C3ED8EF32B}"/>
                </a:ext>
              </a:extLst>
            </p:cNvPr>
            <p:cNvSpPr/>
            <p:nvPr/>
          </p:nvSpPr>
          <p:spPr>
            <a:xfrm>
              <a:off x="9253523" y="4177838"/>
              <a:ext cx="2506227" cy="1259613"/>
            </a:xfrm>
            <a:prstGeom prst="rect">
              <a:avLst/>
            </a:prstGeom>
          </p:spPr>
          <p:txBody>
            <a:bodyPr wrap="square">
              <a:spAutoFit/>
            </a:bodyPr>
            <a:lstStyle/>
            <a:p>
              <a:pPr algn="ctr"/>
              <a:r>
                <a:rPr lang="en-US" sz="1600" dirty="0">
                  <a:solidFill>
                    <a:schemeClr val="bg1"/>
                  </a:solidFill>
                  <a:ea typeface="Calibri" panose="020F0502020204030204" pitchFamily="34" charset="0"/>
                  <a:cs typeface="Calibri" panose="020F0502020204030204" pitchFamily="34" charset="0"/>
                </a:rPr>
                <a:t>Iterative service quality improvements through instrumentation, metrics, automated action, and  continuous improvement.</a:t>
              </a:r>
              <a:endParaRPr lang="en-GB" sz="1600" dirty="0">
                <a:solidFill>
                  <a:schemeClr val="bg1"/>
                </a:solidFill>
                <a:latin typeface="Arial Narrow"/>
                <a:ea typeface="Calibri" panose="020F0502020204030204" pitchFamily="34" charset="0"/>
                <a:cs typeface="Calibri" panose="020F0502020204030204" pitchFamily="34" charset="0"/>
              </a:endParaRPr>
            </a:p>
          </p:txBody>
        </p:sp>
      </p:grpSp>
      <p:sp>
        <p:nvSpPr>
          <p:cNvPr id="17" name="Title 5">
            <a:extLst>
              <a:ext uri="{FF2B5EF4-FFF2-40B4-BE49-F238E27FC236}">
                <a16:creationId xmlns:a16="http://schemas.microsoft.com/office/drawing/2014/main" id="{A9AF157F-63A2-4006-9135-81E2CC5E009C}"/>
              </a:ext>
            </a:extLst>
          </p:cNvPr>
          <p:cNvSpPr>
            <a:spLocks noGrp="1"/>
          </p:cNvSpPr>
          <p:nvPr>
            <p:ph type="title"/>
          </p:nvPr>
        </p:nvSpPr>
        <p:spPr>
          <a:xfrm>
            <a:off x="407988" y="333375"/>
            <a:ext cx="10872788" cy="437334"/>
          </a:xfrm>
        </p:spPr>
        <p:txBody>
          <a:bodyPr>
            <a:noAutofit/>
          </a:bodyPr>
          <a:lstStyle/>
          <a:p>
            <a:r>
              <a:rPr lang="en-GB" sz="2900" cap="none" dirty="0">
                <a:solidFill>
                  <a:srgbClr val="00B0F0"/>
                </a:solidFill>
              </a:rPr>
              <a:t>DIGITAL </a:t>
            </a:r>
            <a:r>
              <a:rPr lang="en-GB" sz="2900" cap="none" dirty="0"/>
              <a:t>Innovation</a:t>
            </a:r>
          </a:p>
        </p:txBody>
      </p:sp>
    </p:spTree>
    <p:extLst>
      <p:ext uri="{BB962C8B-B14F-4D97-AF65-F5344CB8AC3E}">
        <p14:creationId xmlns:p14="http://schemas.microsoft.com/office/powerpoint/2010/main" val="281477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8CD92ACD-06C3-164F-A382-50D21125B55A}"/>
              </a:ext>
            </a:extLst>
          </p:cNvPr>
          <p:cNvSpPr/>
          <p:nvPr/>
        </p:nvSpPr>
        <p:spPr bwMode="auto">
          <a:xfrm>
            <a:off x="9928189" y="4105523"/>
            <a:ext cx="2016000" cy="2103740"/>
          </a:xfrm>
          <a:prstGeom prst="rect">
            <a:avLst/>
          </a:prstGeom>
          <a:solidFill>
            <a:schemeClr val="accent3">
              <a:lumMod val="20000"/>
              <a:lumOff val="80000"/>
            </a:schemeClr>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sp>
        <p:nvSpPr>
          <p:cNvPr id="105" name="Rectangle 104">
            <a:extLst>
              <a:ext uri="{FF2B5EF4-FFF2-40B4-BE49-F238E27FC236}">
                <a16:creationId xmlns:a16="http://schemas.microsoft.com/office/drawing/2014/main" id="{6E7C1437-5A71-864E-8723-7F5BB9B188A5}"/>
              </a:ext>
            </a:extLst>
          </p:cNvPr>
          <p:cNvSpPr/>
          <p:nvPr/>
        </p:nvSpPr>
        <p:spPr bwMode="auto">
          <a:xfrm>
            <a:off x="7642076" y="4096587"/>
            <a:ext cx="2016000" cy="2103740"/>
          </a:xfrm>
          <a:prstGeom prst="rect">
            <a:avLst/>
          </a:prstGeom>
          <a:solidFill>
            <a:schemeClr val="accent1">
              <a:lumMod val="40000"/>
              <a:lumOff val="60000"/>
            </a:schemeClr>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sp>
        <p:nvSpPr>
          <p:cNvPr id="104" name="Rectangle 103">
            <a:extLst>
              <a:ext uri="{FF2B5EF4-FFF2-40B4-BE49-F238E27FC236}">
                <a16:creationId xmlns:a16="http://schemas.microsoft.com/office/drawing/2014/main" id="{1756CF95-C568-3445-8411-9846DC9BA149}"/>
              </a:ext>
            </a:extLst>
          </p:cNvPr>
          <p:cNvSpPr/>
          <p:nvPr/>
        </p:nvSpPr>
        <p:spPr bwMode="auto">
          <a:xfrm>
            <a:off x="2360132" y="4105523"/>
            <a:ext cx="5056818" cy="2094378"/>
          </a:xfrm>
          <a:prstGeom prst="rect">
            <a:avLst/>
          </a:prstGeom>
          <a:solidFill>
            <a:schemeClr val="accent2">
              <a:lumMod val="20000"/>
              <a:lumOff val="80000"/>
            </a:schemeClr>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sp>
        <p:nvSpPr>
          <p:cNvPr id="8" name="Rectangle 7">
            <a:extLst>
              <a:ext uri="{FF2B5EF4-FFF2-40B4-BE49-F238E27FC236}">
                <a16:creationId xmlns:a16="http://schemas.microsoft.com/office/drawing/2014/main" id="{5A1B4A63-4592-0F49-8DA3-45F18F24753C}"/>
              </a:ext>
            </a:extLst>
          </p:cNvPr>
          <p:cNvSpPr/>
          <p:nvPr/>
        </p:nvSpPr>
        <p:spPr bwMode="auto">
          <a:xfrm>
            <a:off x="146614" y="4096161"/>
            <a:ext cx="2016000" cy="2103740"/>
          </a:xfrm>
          <a:prstGeom prst="rect">
            <a:avLst/>
          </a:prstGeom>
          <a:solidFill>
            <a:schemeClr val="bg1">
              <a:lumMod val="95000"/>
            </a:schemeClr>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sp>
        <p:nvSpPr>
          <p:cNvPr id="3" name="Footer Placeholder 2"/>
          <p:cNvSpPr>
            <a:spLocks noGrp="1"/>
          </p:cNvSpPr>
          <p:nvPr>
            <p:ph type="ftr" sz="quarter" idx="11"/>
          </p:nvPr>
        </p:nvSpPr>
        <p:spPr/>
        <p:txBody>
          <a:bodyPr/>
          <a:lstStyle/>
          <a:p>
            <a:r>
              <a:rPr lang="en-US" dirty="0"/>
              <a:t>© Computacenter 2019</a:t>
            </a:r>
          </a:p>
        </p:txBody>
      </p:sp>
      <p:sp>
        <p:nvSpPr>
          <p:cNvPr id="4" name="Slide Number Placeholder 3"/>
          <p:cNvSpPr>
            <a:spLocks noGrp="1"/>
          </p:cNvSpPr>
          <p:nvPr>
            <p:ph type="sldNum" sz="quarter" idx="12"/>
          </p:nvPr>
        </p:nvSpPr>
        <p:spPr/>
        <p:txBody>
          <a:bodyPr/>
          <a:lstStyle/>
          <a:p>
            <a:fld id="{79DF52E5-626C-4C96-8CF3-AEAB181F00C0}" type="slidenum">
              <a:rPr lang="en-US" smtClean="0"/>
              <a:pPr/>
              <a:t>11</a:t>
            </a:fld>
            <a:endParaRPr lang="en-US" dirty="0"/>
          </a:p>
        </p:txBody>
      </p:sp>
      <p:sp>
        <p:nvSpPr>
          <p:cNvPr id="5" name="Text Placeholder 4"/>
          <p:cNvSpPr>
            <a:spLocks noGrp="1"/>
          </p:cNvSpPr>
          <p:nvPr>
            <p:ph type="body" sz="quarter" idx="13"/>
          </p:nvPr>
        </p:nvSpPr>
        <p:spPr>
          <a:xfrm>
            <a:off x="407988" y="794064"/>
            <a:ext cx="10980220" cy="360000"/>
          </a:xfrm>
        </p:spPr>
        <p:txBody>
          <a:bodyPr>
            <a:normAutofit fontScale="92500" lnSpcReduction="10000"/>
          </a:bodyPr>
          <a:lstStyle/>
          <a:p>
            <a:r>
              <a:rPr lang="en-GB" cap="none" dirty="0"/>
              <a:t>Focused on operational elegance and continuous improvement</a:t>
            </a:r>
          </a:p>
        </p:txBody>
      </p:sp>
      <p:sp>
        <p:nvSpPr>
          <p:cNvPr id="6" name="Title 5"/>
          <p:cNvSpPr>
            <a:spLocks noGrp="1"/>
          </p:cNvSpPr>
          <p:nvPr>
            <p:ph type="title"/>
          </p:nvPr>
        </p:nvSpPr>
        <p:spPr/>
        <p:txBody>
          <a:bodyPr>
            <a:normAutofit fontScale="90000"/>
          </a:bodyPr>
          <a:lstStyle/>
          <a:p>
            <a:r>
              <a:rPr lang="en-GB" sz="2900" cap="none" dirty="0">
                <a:solidFill>
                  <a:schemeClr val="accent2"/>
                </a:solidFill>
              </a:rPr>
              <a:t>DIGITAL</a:t>
            </a:r>
            <a:r>
              <a:rPr lang="en-GB" sz="2900" cap="none" dirty="0"/>
              <a:t> Innovation </a:t>
            </a:r>
            <a:r>
              <a:rPr lang="en-GB" sz="2900" cap="none" dirty="0">
                <a:solidFill>
                  <a:schemeClr val="tx2"/>
                </a:solidFill>
              </a:rPr>
              <a:t>Methodology</a:t>
            </a:r>
          </a:p>
        </p:txBody>
      </p:sp>
      <p:cxnSp>
        <p:nvCxnSpPr>
          <p:cNvPr id="17" name="Straight Connector 16"/>
          <p:cNvCxnSpPr/>
          <p:nvPr/>
        </p:nvCxnSpPr>
        <p:spPr>
          <a:xfrm flipV="1">
            <a:off x="1616522" y="4936408"/>
            <a:ext cx="8885211" cy="49098"/>
          </a:xfrm>
          <a:prstGeom prst="line">
            <a:avLst/>
          </a:prstGeom>
          <a:ln w="38100">
            <a:solidFill>
              <a:srgbClr val="7F7F7F">
                <a:alpha val="69804"/>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861040" y="3633783"/>
            <a:ext cx="5835" cy="1062960"/>
          </a:xfrm>
          <a:prstGeom prst="line">
            <a:avLst/>
          </a:prstGeom>
          <a:ln w="254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60890" y="3683047"/>
            <a:ext cx="5835" cy="1062960"/>
          </a:xfrm>
          <a:prstGeom prst="line">
            <a:avLst/>
          </a:prstGeom>
          <a:ln w="254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645718" y="3683047"/>
            <a:ext cx="5835" cy="1062960"/>
          </a:xfrm>
          <a:prstGeom prst="line">
            <a:avLst/>
          </a:prstGeom>
          <a:ln w="254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967940" y="1280024"/>
            <a:ext cx="2016000" cy="369332"/>
          </a:xfrm>
          <a:prstGeom prst="rect">
            <a:avLst/>
          </a:prstGeom>
          <a:noFill/>
        </p:spPr>
        <p:txBody>
          <a:bodyPr wrap="square" rtlCol="0">
            <a:spAutoFit/>
          </a:bodyPr>
          <a:lstStyle/>
          <a:p>
            <a:pPr algn="ctr"/>
            <a:r>
              <a:rPr lang="en-GB" b="1" dirty="0">
                <a:solidFill>
                  <a:srgbClr val="6F6F6F"/>
                </a:solidFill>
                <a:cs typeface="Arial" panose="020B0604020202020204" pitchFamily="34" charset="0"/>
              </a:rPr>
              <a:t>Manage</a:t>
            </a:r>
          </a:p>
        </p:txBody>
      </p:sp>
      <p:sp>
        <p:nvSpPr>
          <p:cNvPr id="42" name="TextBox 41"/>
          <p:cNvSpPr txBox="1"/>
          <p:nvPr/>
        </p:nvSpPr>
        <p:spPr>
          <a:xfrm>
            <a:off x="7673814" y="1246564"/>
            <a:ext cx="2016000" cy="369332"/>
          </a:xfrm>
          <a:prstGeom prst="rect">
            <a:avLst/>
          </a:prstGeom>
          <a:noFill/>
        </p:spPr>
        <p:txBody>
          <a:bodyPr wrap="square" rtlCol="0">
            <a:spAutoFit/>
          </a:bodyPr>
          <a:lstStyle/>
          <a:p>
            <a:pPr algn="ctr"/>
            <a:r>
              <a:rPr lang="en-GB" b="1" dirty="0">
                <a:solidFill>
                  <a:schemeClr val="accent2"/>
                </a:solidFill>
                <a:cs typeface="Arial" panose="020B0604020202020204" pitchFamily="34" charset="0"/>
              </a:rPr>
              <a:t>Transform</a:t>
            </a:r>
          </a:p>
        </p:txBody>
      </p:sp>
      <p:sp>
        <p:nvSpPr>
          <p:cNvPr id="43" name="TextBox 42"/>
          <p:cNvSpPr txBox="1"/>
          <p:nvPr/>
        </p:nvSpPr>
        <p:spPr>
          <a:xfrm>
            <a:off x="3877643" y="1286177"/>
            <a:ext cx="2016000" cy="369332"/>
          </a:xfrm>
          <a:prstGeom prst="rect">
            <a:avLst/>
          </a:prstGeom>
          <a:noFill/>
        </p:spPr>
        <p:txBody>
          <a:bodyPr wrap="square" rtlCol="0">
            <a:spAutoFit/>
          </a:bodyPr>
          <a:lstStyle/>
          <a:p>
            <a:pPr algn="ctr"/>
            <a:r>
              <a:rPr lang="en-GB" b="1" dirty="0">
                <a:solidFill>
                  <a:srgbClr val="6F6F6F"/>
                </a:solidFill>
                <a:cs typeface="Arial" panose="020B0604020202020204" pitchFamily="34" charset="0"/>
              </a:rPr>
              <a:t>Brew</a:t>
            </a:r>
          </a:p>
        </p:txBody>
      </p:sp>
      <p:sp>
        <p:nvSpPr>
          <p:cNvPr id="44" name="TextBox 43"/>
          <p:cNvSpPr txBox="1"/>
          <p:nvPr/>
        </p:nvSpPr>
        <p:spPr>
          <a:xfrm>
            <a:off x="2360130" y="1726290"/>
            <a:ext cx="5056819" cy="1600438"/>
          </a:xfrm>
          <a:prstGeom prst="rect">
            <a:avLst/>
          </a:prstGeom>
          <a:noFill/>
        </p:spPr>
        <p:txBody>
          <a:bodyPr wrap="square" rtlCol="0">
            <a:spAutoFit/>
          </a:bodyPr>
          <a:lstStyle/>
          <a:p>
            <a:pPr algn="ctr"/>
            <a:r>
              <a:rPr lang="en-GB" sz="1400" dirty="0">
                <a:solidFill>
                  <a:schemeClr val="tx2"/>
                </a:solidFill>
                <a:cs typeface="Arial" panose="020B0604020202020204" pitchFamily="34" charset="0"/>
              </a:rPr>
              <a:t>Using the epics and stories we defined during the consult phase we will define the sprints required to prototype a solution.</a:t>
            </a:r>
          </a:p>
          <a:p>
            <a:pPr algn="ctr"/>
            <a:r>
              <a:rPr lang="en-GB" sz="1400" dirty="0">
                <a:solidFill>
                  <a:schemeClr val="tx2"/>
                </a:solidFill>
                <a:cs typeface="Arial" panose="020B0604020202020204" pitchFamily="34" charset="0"/>
              </a:rPr>
              <a:t>Sprints should be short, typically two-weeks in length, long enough to get something effectuated, but short enough that we can stay agile, react to change and pivot as needed.  In the brew phase we should deliver a prototype that clearly addresses the user story.</a:t>
            </a:r>
          </a:p>
          <a:p>
            <a:pPr algn="ctr"/>
            <a:r>
              <a:rPr lang="en-US" sz="1400" i="1" dirty="0">
                <a:solidFill>
                  <a:schemeClr val="tx2"/>
                </a:solidFill>
                <a:cs typeface="Arial" panose="020B0604020202020204" pitchFamily="34" charset="0"/>
              </a:rPr>
              <a:t>As a &lt; type of user &gt;, I want &lt; some goal &gt; so that &lt; some reason &gt;.</a:t>
            </a:r>
            <a:endParaRPr lang="en-GB" sz="1400" i="1" dirty="0">
              <a:solidFill>
                <a:schemeClr val="tx2"/>
              </a:solidFill>
              <a:cs typeface="Arial" panose="020B0604020202020204" pitchFamily="34" charset="0"/>
            </a:endParaRPr>
          </a:p>
        </p:txBody>
      </p:sp>
      <p:sp>
        <p:nvSpPr>
          <p:cNvPr id="45" name="TextBox 44"/>
          <p:cNvSpPr txBox="1"/>
          <p:nvPr/>
        </p:nvSpPr>
        <p:spPr>
          <a:xfrm>
            <a:off x="7578877" y="1692830"/>
            <a:ext cx="2133871" cy="1600438"/>
          </a:xfrm>
          <a:prstGeom prst="rect">
            <a:avLst/>
          </a:prstGeom>
          <a:noFill/>
        </p:spPr>
        <p:txBody>
          <a:bodyPr wrap="square" rtlCol="0">
            <a:spAutoFit/>
          </a:bodyPr>
          <a:lstStyle/>
          <a:p>
            <a:pPr algn="ctr"/>
            <a:r>
              <a:rPr lang="en-US" sz="1400" dirty="0">
                <a:solidFill>
                  <a:schemeClr val="tx2"/>
                </a:solidFill>
                <a:cs typeface="Arial" panose="020B0604020202020204" pitchFamily="34" charset="0"/>
              </a:rPr>
              <a:t>Move from the brew and prototype phase to production. True transformation requires committing to the endless journey of continuous improvement.</a:t>
            </a:r>
            <a:endParaRPr lang="en-GB" sz="1400" dirty="0">
              <a:solidFill>
                <a:schemeClr val="tx2"/>
              </a:solidFill>
              <a:cs typeface="Arial" panose="020B0604020202020204" pitchFamily="34" charset="0"/>
            </a:endParaRPr>
          </a:p>
        </p:txBody>
      </p:sp>
      <p:sp>
        <p:nvSpPr>
          <p:cNvPr id="48" name="TextBox 47"/>
          <p:cNvSpPr txBox="1"/>
          <p:nvPr/>
        </p:nvSpPr>
        <p:spPr>
          <a:xfrm>
            <a:off x="9948600" y="1726290"/>
            <a:ext cx="2016000" cy="1384995"/>
          </a:xfrm>
          <a:prstGeom prst="rect">
            <a:avLst/>
          </a:prstGeom>
          <a:noFill/>
        </p:spPr>
        <p:txBody>
          <a:bodyPr wrap="square" rtlCol="0">
            <a:spAutoFit/>
          </a:bodyPr>
          <a:lstStyle/>
          <a:p>
            <a:pPr algn="ctr"/>
            <a:r>
              <a:rPr lang="en-GB" sz="1400" dirty="0">
                <a:solidFill>
                  <a:schemeClr val="tx2"/>
                </a:solidFill>
                <a:cs typeface="Arial" panose="020B0604020202020204" pitchFamily="34" charset="0"/>
              </a:rPr>
              <a:t>Computacenter drives continuous improvement though metrics and a mission to operate more elegantly today than we did yesterday.</a:t>
            </a:r>
          </a:p>
        </p:txBody>
      </p:sp>
      <p:sp>
        <p:nvSpPr>
          <p:cNvPr id="49" name="Rectangle 48"/>
          <p:cNvSpPr/>
          <p:nvPr/>
        </p:nvSpPr>
        <p:spPr>
          <a:xfrm>
            <a:off x="943773" y="3432527"/>
            <a:ext cx="432000" cy="38400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2"/>
                </a:solidFill>
              </a:rPr>
              <a:t>1</a:t>
            </a:r>
          </a:p>
        </p:txBody>
      </p:sp>
      <p:sp>
        <p:nvSpPr>
          <p:cNvPr id="50" name="Rectangle 49"/>
          <p:cNvSpPr/>
          <p:nvPr/>
        </p:nvSpPr>
        <p:spPr>
          <a:xfrm>
            <a:off x="4648592" y="3432527"/>
            <a:ext cx="432000" cy="38400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6F6F6F"/>
                </a:solidFill>
              </a:rPr>
              <a:t>2</a:t>
            </a:r>
          </a:p>
        </p:txBody>
      </p:sp>
      <p:sp>
        <p:nvSpPr>
          <p:cNvPr id="53" name="Rectangle 52"/>
          <p:cNvSpPr/>
          <p:nvPr/>
        </p:nvSpPr>
        <p:spPr>
          <a:xfrm>
            <a:off x="8428602" y="3432527"/>
            <a:ext cx="432000" cy="38400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2"/>
                </a:solidFill>
              </a:rPr>
              <a:t>3</a:t>
            </a:r>
          </a:p>
        </p:txBody>
      </p:sp>
      <p:sp>
        <p:nvSpPr>
          <p:cNvPr id="23" name="Oval 22"/>
          <p:cNvSpPr/>
          <p:nvPr/>
        </p:nvSpPr>
        <p:spPr>
          <a:xfrm>
            <a:off x="2867949" y="4362517"/>
            <a:ext cx="1080000" cy="1080000"/>
          </a:xfrm>
          <a:prstGeom prst="ellipse">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5" name="Oval 24"/>
          <p:cNvSpPr/>
          <p:nvPr/>
        </p:nvSpPr>
        <p:spPr>
          <a:xfrm>
            <a:off x="8114765" y="4368949"/>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nvGrpSpPr>
          <p:cNvPr id="2" name="Group 1">
            <a:extLst>
              <a:ext uri="{FF2B5EF4-FFF2-40B4-BE49-F238E27FC236}">
                <a16:creationId xmlns:a16="http://schemas.microsoft.com/office/drawing/2014/main" id="{96041114-65EE-EB4E-A75A-F8EE27D21465}"/>
              </a:ext>
            </a:extLst>
          </p:cNvPr>
          <p:cNvGrpSpPr/>
          <p:nvPr/>
        </p:nvGrpSpPr>
        <p:grpSpPr>
          <a:xfrm>
            <a:off x="628654" y="4368949"/>
            <a:ext cx="1080000" cy="1080000"/>
            <a:chOff x="1401877" y="3603137"/>
            <a:chExt cx="1080000" cy="1080000"/>
          </a:xfrm>
        </p:grpSpPr>
        <p:sp>
          <p:nvSpPr>
            <p:cNvPr id="70" name="Oval 69">
              <a:extLst>
                <a:ext uri="{FF2B5EF4-FFF2-40B4-BE49-F238E27FC236}">
                  <a16:creationId xmlns:a16="http://schemas.microsoft.com/office/drawing/2014/main" id="{09E36C29-567D-AE48-8D6C-1764DE56798B}"/>
                </a:ext>
              </a:extLst>
            </p:cNvPr>
            <p:cNvSpPr/>
            <p:nvPr/>
          </p:nvSpPr>
          <p:spPr>
            <a:xfrm>
              <a:off x="1401877" y="3603137"/>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nvGrpSpPr>
            <p:cNvPr id="71" name="Group 70">
              <a:extLst>
                <a:ext uri="{FF2B5EF4-FFF2-40B4-BE49-F238E27FC236}">
                  <a16:creationId xmlns:a16="http://schemas.microsoft.com/office/drawing/2014/main" id="{8DD47215-2E4C-B745-B07E-2A2224CB875D}"/>
                </a:ext>
              </a:extLst>
            </p:cNvPr>
            <p:cNvGrpSpPr/>
            <p:nvPr/>
          </p:nvGrpSpPr>
          <p:grpSpPr>
            <a:xfrm>
              <a:off x="1621423" y="3732928"/>
              <a:ext cx="654050" cy="796925"/>
              <a:chOff x="7599363" y="4067175"/>
              <a:chExt cx="654050" cy="796925"/>
            </a:xfrm>
          </p:grpSpPr>
          <p:sp>
            <p:nvSpPr>
              <p:cNvPr id="72" name="Freeform 92">
                <a:extLst>
                  <a:ext uri="{FF2B5EF4-FFF2-40B4-BE49-F238E27FC236}">
                    <a16:creationId xmlns:a16="http://schemas.microsoft.com/office/drawing/2014/main" id="{57536E4B-2AF1-3D44-95B3-6FB0F6F5E954}"/>
                  </a:ext>
                </a:extLst>
              </p:cNvPr>
              <p:cNvSpPr>
                <a:spLocks/>
              </p:cNvSpPr>
              <p:nvPr/>
            </p:nvSpPr>
            <p:spPr bwMode="auto">
              <a:xfrm>
                <a:off x="7693026" y="4184650"/>
                <a:ext cx="457200" cy="638175"/>
              </a:xfrm>
              <a:custGeom>
                <a:avLst/>
                <a:gdLst>
                  <a:gd name="T0" fmla="*/ 36 w 133"/>
                  <a:gd name="T1" fmla="*/ 185 h 185"/>
                  <a:gd name="T2" fmla="*/ 33 w 133"/>
                  <a:gd name="T3" fmla="*/ 184 h 185"/>
                  <a:gd name="T4" fmla="*/ 32 w 133"/>
                  <a:gd name="T5" fmla="*/ 181 h 185"/>
                  <a:gd name="T6" fmla="*/ 31 w 133"/>
                  <a:gd name="T7" fmla="*/ 155 h 185"/>
                  <a:gd name="T8" fmla="*/ 11 w 133"/>
                  <a:gd name="T9" fmla="*/ 104 h 185"/>
                  <a:gd name="T10" fmla="*/ 0 w 133"/>
                  <a:gd name="T11" fmla="*/ 67 h 185"/>
                  <a:gd name="T12" fmla="*/ 19 w 133"/>
                  <a:gd name="T13" fmla="*/ 20 h 185"/>
                  <a:gd name="T14" fmla="*/ 67 w 133"/>
                  <a:gd name="T15" fmla="*/ 0 h 185"/>
                  <a:gd name="T16" fmla="*/ 114 w 133"/>
                  <a:gd name="T17" fmla="*/ 20 h 185"/>
                  <a:gd name="T18" fmla="*/ 133 w 133"/>
                  <a:gd name="T19" fmla="*/ 67 h 185"/>
                  <a:gd name="T20" fmla="*/ 122 w 133"/>
                  <a:gd name="T21" fmla="*/ 104 h 185"/>
                  <a:gd name="T22" fmla="*/ 102 w 133"/>
                  <a:gd name="T23" fmla="*/ 154 h 185"/>
                  <a:gd name="T24" fmla="*/ 101 w 133"/>
                  <a:gd name="T25" fmla="*/ 181 h 185"/>
                  <a:gd name="T26" fmla="*/ 97 w 133"/>
                  <a:gd name="T27" fmla="*/ 185 h 185"/>
                  <a:gd name="T28" fmla="*/ 36 w 133"/>
                  <a:gd name="T2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85">
                    <a:moveTo>
                      <a:pt x="36" y="185"/>
                    </a:moveTo>
                    <a:cubicBezTo>
                      <a:pt x="35" y="185"/>
                      <a:pt x="34" y="184"/>
                      <a:pt x="33" y="184"/>
                    </a:cubicBezTo>
                    <a:cubicBezTo>
                      <a:pt x="33" y="183"/>
                      <a:pt x="32" y="182"/>
                      <a:pt x="32" y="181"/>
                    </a:cubicBezTo>
                    <a:cubicBezTo>
                      <a:pt x="32" y="181"/>
                      <a:pt x="31" y="155"/>
                      <a:pt x="31" y="155"/>
                    </a:cubicBezTo>
                    <a:cubicBezTo>
                      <a:pt x="30" y="136"/>
                      <a:pt x="23" y="121"/>
                      <a:pt x="11" y="104"/>
                    </a:cubicBezTo>
                    <a:cubicBezTo>
                      <a:pt x="4" y="93"/>
                      <a:pt x="0" y="80"/>
                      <a:pt x="0" y="67"/>
                    </a:cubicBezTo>
                    <a:cubicBezTo>
                      <a:pt x="0" y="49"/>
                      <a:pt x="7" y="32"/>
                      <a:pt x="19" y="20"/>
                    </a:cubicBezTo>
                    <a:cubicBezTo>
                      <a:pt x="32" y="7"/>
                      <a:pt x="49" y="0"/>
                      <a:pt x="67" y="0"/>
                    </a:cubicBezTo>
                    <a:cubicBezTo>
                      <a:pt x="85" y="0"/>
                      <a:pt x="102" y="7"/>
                      <a:pt x="114" y="20"/>
                    </a:cubicBezTo>
                    <a:cubicBezTo>
                      <a:pt x="126" y="32"/>
                      <a:pt x="133" y="49"/>
                      <a:pt x="133" y="67"/>
                    </a:cubicBezTo>
                    <a:cubicBezTo>
                      <a:pt x="133" y="80"/>
                      <a:pt x="129" y="93"/>
                      <a:pt x="122" y="104"/>
                    </a:cubicBezTo>
                    <a:cubicBezTo>
                      <a:pt x="110" y="121"/>
                      <a:pt x="103" y="135"/>
                      <a:pt x="102" y="154"/>
                    </a:cubicBezTo>
                    <a:cubicBezTo>
                      <a:pt x="102" y="155"/>
                      <a:pt x="101" y="180"/>
                      <a:pt x="101" y="181"/>
                    </a:cubicBezTo>
                    <a:cubicBezTo>
                      <a:pt x="101" y="183"/>
                      <a:pt x="99" y="185"/>
                      <a:pt x="97" y="185"/>
                    </a:cubicBezTo>
                    <a:lnTo>
                      <a:pt x="36" y="185"/>
                    </a:ln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73" name="Freeform 93">
                <a:extLst>
                  <a:ext uri="{FF2B5EF4-FFF2-40B4-BE49-F238E27FC236}">
                    <a16:creationId xmlns:a16="http://schemas.microsoft.com/office/drawing/2014/main" id="{BFADDE62-FF2C-DD4D-9F84-7BF1A12207B0}"/>
                  </a:ext>
                </a:extLst>
              </p:cNvPr>
              <p:cNvSpPr>
                <a:spLocks/>
              </p:cNvSpPr>
              <p:nvPr/>
            </p:nvSpPr>
            <p:spPr bwMode="auto">
              <a:xfrm>
                <a:off x="7823201" y="4449763"/>
                <a:ext cx="196850" cy="273050"/>
              </a:xfrm>
              <a:custGeom>
                <a:avLst/>
                <a:gdLst>
                  <a:gd name="T0" fmla="*/ 16 w 57"/>
                  <a:gd name="T1" fmla="*/ 79 h 79"/>
                  <a:gd name="T2" fmla="*/ 1 w 57"/>
                  <a:gd name="T3" fmla="*/ 13 h 79"/>
                  <a:gd name="T4" fmla="*/ 2 w 57"/>
                  <a:gd name="T5" fmla="*/ 4 h 79"/>
                  <a:gd name="T6" fmla="*/ 10 w 57"/>
                  <a:gd name="T7" fmla="*/ 1 h 79"/>
                  <a:gd name="T8" fmla="*/ 18 w 57"/>
                  <a:gd name="T9" fmla="*/ 4 h 79"/>
                  <a:gd name="T10" fmla="*/ 39 w 57"/>
                  <a:gd name="T11" fmla="*/ 4 h 79"/>
                  <a:gd name="T12" fmla="*/ 47 w 57"/>
                  <a:gd name="T13" fmla="*/ 1 h 79"/>
                  <a:gd name="T14" fmla="*/ 55 w 57"/>
                  <a:gd name="T15" fmla="*/ 4 h 79"/>
                  <a:gd name="T16" fmla="*/ 56 w 57"/>
                  <a:gd name="T17" fmla="*/ 13 h 79"/>
                  <a:gd name="T18" fmla="*/ 41 w 57"/>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9">
                    <a:moveTo>
                      <a:pt x="16" y="79"/>
                    </a:moveTo>
                    <a:cubicBezTo>
                      <a:pt x="16" y="50"/>
                      <a:pt x="7" y="25"/>
                      <a:pt x="1" y="13"/>
                    </a:cubicBezTo>
                    <a:cubicBezTo>
                      <a:pt x="0" y="10"/>
                      <a:pt x="0" y="6"/>
                      <a:pt x="2" y="4"/>
                    </a:cubicBezTo>
                    <a:cubicBezTo>
                      <a:pt x="4" y="1"/>
                      <a:pt x="7" y="0"/>
                      <a:pt x="10" y="1"/>
                    </a:cubicBezTo>
                    <a:cubicBezTo>
                      <a:pt x="13" y="1"/>
                      <a:pt x="15" y="2"/>
                      <a:pt x="18" y="4"/>
                    </a:cubicBezTo>
                    <a:cubicBezTo>
                      <a:pt x="25" y="8"/>
                      <a:pt x="32" y="8"/>
                      <a:pt x="39" y="4"/>
                    </a:cubicBezTo>
                    <a:cubicBezTo>
                      <a:pt x="42" y="2"/>
                      <a:pt x="44" y="1"/>
                      <a:pt x="47" y="1"/>
                    </a:cubicBezTo>
                    <a:cubicBezTo>
                      <a:pt x="50" y="0"/>
                      <a:pt x="53" y="1"/>
                      <a:pt x="55" y="4"/>
                    </a:cubicBezTo>
                    <a:cubicBezTo>
                      <a:pt x="57" y="6"/>
                      <a:pt x="57" y="10"/>
                      <a:pt x="56" y="13"/>
                    </a:cubicBezTo>
                    <a:cubicBezTo>
                      <a:pt x="50" y="25"/>
                      <a:pt x="41" y="50"/>
                      <a:pt x="41" y="79"/>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74" name="Line 94">
                <a:extLst>
                  <a:ext uri="{FF2B5EF4-FFF2-40B4-BE49-F238E27FC236}">
                    <a16:creationId xmlns:a16="http://schemas.microsoft.com/office/drawing/2014/main" id="{C95F6C03-8D2B-E74F-9010-10ADB4102496}"/>
                  </a:ext>
                </a:extLst>
              </p:cNvPr>
              <p:cNvSpPr>
                <a:spLocks noChangeShapeType="1"/>
              </p:cNvSpPr>
              <p:nvPr/>
            </p:nvSpPr>
            <p:spPr bwMode="auto">
              <a:xfrm flipV="1">
                <a:off x="7607301" y="4513263"/>
                <a:ext cx="44450" cy="15875"/>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75" name="Line 95">
                <a:extLst>
                  <a:ext uri="{FF2B5EF4-FFF2-40B4-BE49-F238E27FC236}">
                    <a16:creationId xmlns:a16="http://schemas.microsoft.com/office/drawing/2014/main" id="{240FCF6F-8F8E-1A4A-B0FD-64F0E32E3415}"/>
                  </a:ext>
                </a:extLst>
              </p:cNvPr>
              <p:cNvSpPr>
                <a:spLocks noChangeShapeType="1"/>
              </p:cNvSpPr>
              <p:nvPr/>
            </p:nvSpPr>
            <p:spPr bwMode="auto">
              <a:xfrm>
                <a:off x="7599363" y="4313238"/>
                <a:ext cx="49213" cy="9525"/>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76" name="Line 96">
                <a:extLst>
                  <a:ext uri="{FF2B5EF4-FFF2-40B4-BE49-F238E27FC236}">
                    <a16:creationId xmlns:a16="http://schemas.microsoft.com/office/drawing/2014/main" id="{03DC3F8C-DBA4-9F4D-B5D3-3722D52C00C6}"/>
                  </a:ext>
                </a:extLst>
              </p:cNvPr>
              <p:cNvSpPr>
                <a:spLocks noChangeShapeType="1"/>
              </p:cNvSpPr>
              <p:nvPr/>
            </p:nvSpPr>
            <p:spPr bwMode="auto">
              <a:xfrm>
                <a:off x="7713663" y="4143375"/>
                <a:ext cx="30163" cy="3175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77" name="Line 97">
                <a:extLst>
                  <a:ext uri="{FF2B5EF4-FFF2-40B4-BE49-F238E27FC236}">
                    <a16:creationId xmlns:a16="http://schemas.microsoft.com/office/drawing/2014/main" id="{646E67E7-A287-A042-A781-0A98764FF2EA}"/>
                  </a:ext>
                </a:extLst>
              </p:cNvPr>
              <p:cNvSpPr>
                <a:spLocks noChangeShapeType="1"/>
              </p:cNvSpPr>
              <p:nvPr/>
            </p:nvSpPr>
            <p:spPr bwMode="auto">
              <a:xfrm>
                <a:off x="7929563" y="4067175"/>
                <a:ext cx="0" cy="49213"/>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78" name="Line 98">
                <a:extLst>
                  <a:ext uri="{FF2B5EF4-FFF2-40B4-BE49-F238E27FC236}">
                    <a16:creationId xmlns:a16="http://schemas.microsoft.com/office/drawing/2014/main" id="{25DF40E4-97F2-0941-8D1B-BB054F4C28B6}"/>
                  </a:ext>
                </a:extLst>
              </p:cNvPr>
              <p:cNvSpPr>
                <a:spLocks noChangeShapeType="1"/>
              </p:cNvSpPr>
              <p:nvPr/>
            </p:nvSpPr>
            <p:spPr bwMode="auto">
              <a:xfrm>
                <a:off x="8197851" y="4513263"/>
                <a:ext cx="49213" cy="15875"/>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79" name="Line 99">
                <a:extLst>
                  <a:ext uri="{FF2B5EF4-FFF2-40B4-BE49-F238E27FC236}">
                    <a16:creationId xmlns:a16="http://schemas.microsoft.com/office/drawing/2014/main" id="{CBE072F2-CE0A-6247-B72F-6FCB8C76924D}"/>
                  </a:ext>
                </a:extLst>
              </p:cNvPr>
              <p:cNvSpPr>
                <a:spLocks noChangeShapeType="1"/>
              </p:cNvSpPr>
              <p:nvPr/>
            </p:nvSpPr>
            <p:spPr bwMode="auto">
              <a:xfrm flipV="1">
                <a:off x="8205788" y="4313238"/>
                <a:ext cx="47625" cy="9525"/>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80" name="Line 100">
                <a:extLst>
                  <a:ext uri="{FF2B5EF4-FFF2-40B4-BE49-F238E27FC236}">
                    <a16:creationId xmlns:a16="http://schemas.microsoft.com/office/drawing/2014/main" id="{800023D8-6B15-DB4C-ABB8-0D88BE7F9751}"/>
                  </a:ext>
                </a:extLst>
              </p:cNvPr>
              <p:cNvSpPr>
                <a:spLocks noChangeShapeType="1"/>
              </p:cNvSpPr>
              <p:nvPr/>
            </p:nvSpPr>
            <p:spPr bwMode="auto">
              <a:xfrm flipV="1">
                <a:off x="8105776" y="4143375"/>
                <a:ext cx="33338" cy="3175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81" name="Line 101">
                <a:extLst>
                  <a:ext uri="{FF2B5EF4-FFF2-40B4-BE49-F238E27FC236}">
                    <a16:creationId xmlns:a16="http://schemas.microsoft.com/office/drawing/2014/main" id="{15A3C5B2-C38E-BA4D-9707-B07402FF67AC}"/>
                  </a:ext>
                </a:extLst>
              </p:cNvPr>
              <p:cNvSpPr>
                <a:spLocks noChangeShapeType="1"/>
              </p:cNvSpPr>
              <p:nvPr/>
            </p:nvSpPr>
            <p:spPr bwMode="auto">
              <a:xfrm flipH="1">
                <a:off x="7799388" y="4722813"/>
                <a:ext cx="24447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82" name="Line 102">
                <a:extLst>
                  <a:ext uri="{FF2B5EF4-FFF2-40B4-BE49-F238E27FC236}">
                    <a16:creationId xmlns:a16="http://schemas.microsoft.com/office/drawing/2014/main" id="{A2E977B5-22D6-D244-A4EC-6DB92D98F86C}"/>
                  </a:ext>
                </a:extLst>
              </p:cNvPr>
              <p:cNvSpPr>
                <a:spLocks noChangeShapeType="1"/>
              </p:cNvSpPr>
              <p:nvPr/>
            </p:nvSpPr>
            <p:spPr bwMode="auto">
              <a:xfrm flipH="1">
                <a:off x="7802563" y="4775200"/>
                <a:ext cx="23812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83" name="Freeform 103">
                <a:extLst>
                  <a:ext uri="{FF2B5EF4-FFF2-40B4-BE49-F238E27FC236}">
                    <a16:creationId xmlns:a16="http://schemas.microsoft.com/office/drawing/2014/main" id="{CF67477C-665B-2140-AA37-CF3872F4B744}"/>
                  </a:ext>
                </a:extLst>
              </p:cNvPr>
              <p:cNvSpPr>
                <a:spLocks/>
              </p:cNvSpPr>
              <p:nvPr/>
            </p:nvSpPr>
            <p:spPr bwMode="auto">
              <a:xfrm>
                <a:off x="7847013" y="4822825"/>
                <a:ext cx="147638" cy="41275"/>
              </a:xfrm>
              <a:custGeom>
                <a:avLst/>
                <a:gdLst>
                  <a:gd name="T0" fmla="*/ 0 w 43"/>
                  <a:gd name="T1" fmla="*/ 0 h 12"/>
                  <a:gd name="T2" fmla="*/ 22 w 43"/>
                  <a:gd name="T3" fmla="*/ 12 h 12"/>
                  <a:gd name="T4" fmla="*/ 43 w 43"/>
                  <a:gd name="T5" fmla="*/ 0 h 12"/>
                </a:gdLst>
                <a:ahLst/>
                <a:cxnLst>
                  <a:cxn ang="0">
                    <a:pos x="T0" y="T1"/>
                  </a:cxn>
                  <a:cxn ang="0">
                    <a:pos x="T2" y="T3"/>
                  </a:cxn>
                  <a:cxn ang="0">
                    <a:pos x="T4" y="T5"/>
                  </a:cxn>
                </a:cxnLst>
                <a:rect l="0" t="0" r="r" b="b"/>
                <a:pathLst>
                  <a:path w="43" h="12">
                    <a:moveTo>
                      <a:pt x="0" y="0"/>
                    </a:moveTo>
                    <a:cubicBezTo>
                      <a:pt x="0" y="0"/>
                      <a:pt x="5" y="12"/>
                      <a:pt x="22" y="12"/>
                    </a:cubicBezTo>
                    <a:cubicBezTo>
                      <a:pt x="40" y="12"/>
                      <a:pt x="43" y="0"/>
                      <a:pt x="43" y="0"/>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grpSp>
      </p:grpSp>
      <p:cxnSp>
        <p:nvCxnSpPr>
          <p:cNvPr id="90" name="Straight Connector 89">
            <a:extLst>
              <a:ext uri="{FF2B5EF4-FFF2-40B4-BE49-F238E27FC236}">
                <a16:creationId xmlns:a16="http://schemas.microsoft.com/office/drawing/2014/main" id="{E65DF028-34A6-5747-B6DA-65CAD8F819EE}"/>
              </a:ext>
            </a:extLst>
          </p:cNvPr>
          <p:cNvCxnSpPr/>
          <p:nvPr/>
        </p:nvCxnSpPr>
        <p:spPr>
          <a:xfrm>
            <a:off x="10923272" y="3687947"/>
            <a:ext cx="5835" cy="1062960"/>
          </a:xfrm>
          <a:prstGeom prst="line">
            <a:avLst/>
          </a:prstGeom>
          <a:ln w="254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A09D795C-200B-1B4B-A390-B9131428FE34}"/>
              </a:ext>
            </a:extLst>
          </p:cNvPr>
          <p:cNvSpPr/>
          <p:nvPr/>
        </p:nvSpPr>
        <p:spPr>
          <a:xfrm>
            <a:off x="10706155" y="3437427"/>
            <a:ext cx="432000" cy="38400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6F6F6F"/>
                </a:solidFill>
              </a:rPr>
              <a:t>4</a:t>
            </a:r>
          </a:p>
        </p:txBody>
      </p:sp>
      <p:sp>
        <p:nvSpPr>
          <p:cNvPr id="92" name="TextBox 91">
            <a:extLst>
              <a:ext uri="{FF2B5EF4-FFF2-40B4-BE49-F238E27FC236}">
                <a16:creationId xmlns:a16="http://schemas.microsoft.com/office/drawing/2014/main" id="{E2E1B391-98C7-9F4A-B109-E27400274911}"/>
              </a:ext>
            </a:extLst>
          </p:cNvPr>
          <p:cNvSpPr txBox="1"/>
          <p:nvPr/>
        </p:nvSpPr>
        <p:spPr>
          <a:xfrm>
            <a:off x="182203" y="1280024"/>
            <a:ext cx="2016000" cy="369332"/>
          </a:xfrm>
          <a:prstGeom prst="rect">
            <a:avLst/>
          </a:prstGeom>
          <a:noFill/>
        </p:spPr>
        <p:txBody>
          <a:bodyPr wrap="square" rtlCol="0">
            <a:spAutoFit/>
          </a:bodyPr>
          <a:lstStyle/>
          <a:p>
            <a:pPr algn="ctr"/>
            <a:r>
              <a:rPr lang="en-GB" b="1" dirty="0">
                <a:solidFill>
                  <a:schemeClr val="accent2"/>
                </a:solidFill>
                <a:cs typeface="Arial" panose="020B0604020202020204" pitchFamily="34" charset="0"/>
              </a:rPr>
              <a:t>Consult</a:t>
            </a:r>
          </a:p>
        </p:txBody>
      </p:sp>
      <p:sp>
        <p:nvSpPr>
          <p:cNvPr id="93" name="TextBox 92">
            <a:extLst>
              <a:ext uri="{FF2B5EF4-FFF2-40B4-BE49-F238E27FC236}">
                <a16:creationId xmlns:a16="http://schemas.microsoft.com/office/drawing/2014/main" id="{160C28FC-E212-C447-8693-BD86B5A93281}"/>
              </a:ext>
            </a:extLst>
          </p:cNvPr>
          <p:cNvSpPr txBox="1"/>
          <p:nvPr/>
        </p:nvSpPr>
        <p:spPr>
          <a:xfrm>
            <a:off x="146613" y="1721133"/>
            <a:ext cx="2051589" cy="1600438"/>
          </a:xfrm>
          <a:prstGeom prst="rect">
            <a:avLst/>
          </a:prstGeom>
          <a:noFill/>
        </p:spPr>
        <p:txBody>
          <a:bodyPr wrap="square" rtlCol="0">
            <a:spAutoFit/>
          </a:bodyPr>
          <a:lstStyle/>
          <a:p>
            <a:pPr algn="ctr"/>
            <a:r>
              <a:rPr lang="en-US" sz="1400" dirty="0">
                <a:solidFill>
                  <a:schemeClr val="tx2"/>
                </a:solidFill>
                <a:cs typeface="Calibri" pitchFamily="34" charset="0"/>
              </a:rPr>
              <a:t>Partner with our peers, customers and prospects to understand their challenges, ideate solutions and formulate epics and stories before moving to the brew stage.</a:t>
            </a:r>
            <a:endParaRPr lang="en-GB" sz="1400" dirty="0">
              <a:solidFill>
                <a:schemeClr val="tx2"/>
              </a:solidFill>
              <a:cs typeface="Arial" panose="020B0604020202020204" pitchFamily="34" charset="0"/>
            </a:endParaRPr>
          </a:p>
        </p:txBody>
      </p:sp>
      <p:sp>
        <p:nvSpPr>
          <p:cNvPr id="96" name="Rectangle 95">
            <a:extLst>
              <a:ext uri="{FF2B5EF4-FFF2-40B4-BE49-F238E27FC236}">
                <a16:creationId xmlns:a16="http://schemas.microsoft.com/office/drawing/2014/main" id="{58657DB5-3045-2940-AD48-E5532C988291}"/>
              </a:ext>
            </a:extLst>
          </p:cNvPr>
          <p:cNvSpPr/>
          <p:nvPr/>
        </p:nvSpPr>
        <p:spPr>
          <a:xfrm>
            <a:off x="300483" y="5608266"/>
            <a:ext cx="817712" cy="400464"/>
          </a:xfrm>
          <a:prstGeom prst="rect">
            <a:avLst/>
          </a:prstGeom>
          <a:solidFill>
            <a:srgbClr val="03AFDC"/>
          </a:solidFill>
          <a:ln>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50" dirty="0">
                <a:solidFill>
                  <a:schemeClr val="bg1"/>
                </a:solidFill>
              </a:rPr>
              <a:t>Ideate</a:t>
            </a:r>
          </a:p>
        </p:txBody>
      </p:sp>
      <p:sp>
        <p:nvSpPr>
          <p:cNvPr id="97" name="Rectangle 96">
            <a:extLst>
              <a:ext uri="{FF2B5EF4-FFF2-40B4-BE49-F238E27FC236}">
                <a16:creationId xmlns:a16="http://schemas.microsoft.com/office/drawing/2014/main" id="{98E9AEC4-4A68-AB4E-A471-1D3EC77DBBB9}"/>
              </a:ext>
            </a:extLst>
          </p:cNvPr>
          <p:cNvSpPr/>
          <p:nvPr/>
        </p:nvSpPr>
        <p:spPr>
          <a:xfrm>
            <a:off x="1190203" y="5608266"/>
            <a:ext cx="817712" cy="400464"/>
          </a:xfrm>
          <a:prstGeom prst="rect">
            <a:avLst/>
          </a:prstGeom>
          <a:solidFill>
            <a:srgbClr val="03AFDC"/>
          </a:solidFill>
          <a:ln>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50" dirty="0">
                <a:solidFill>
                  <a:schemeClr val="bg1"/>
                </a:solidFill>
              </a:rPr>
              <a:t>Formulate</a:t>
            </a:r>
          </a:p>
        </p:txBody>
      </p:sp>
      <p:sp>
        <p:nvSpPr>
          <p:cNvPr id="98" name="Rectangle 97">
            <a:extLst>
              <a:ext uri="{FF2B5EF4-FFF2-40B4-BE49-F238E27FC236}">
                <a16:creationId xmlns:a16="http://schemas.microsoft.com/office/drawing/2014/main" id="{775D8053-DB9B-4645-8488-579CA00797D3}"/>
              </a:ext>
            </a:extLst>
          </p:cNvPr>
          <p:cNvSpPr/>
          <p:nvPr/>
        </p:nvSpPr>
        <p:spPr>
          <a:xfrm>
            <a:off x="2520695" y="5600907"/>
            <a:ext cx="817712" cy="400464"/>
          </a:xfrm>
          <a:prstGeom prst="rect">
            <a:avLst/>
          </a:prstGeom>
          <a:solidFill>
            <a:schemeClr val="accent3"/>
          </a:solidFill>
          <a:ln>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50" dirty="0">
                <a:solidFill>
                  <a:schemeClr val="bg1"/>
                </a:solidFill>
              </a:rPr>
              <a:t>Protype</a:t>
            </a:r>
          </a:p>
        </p:txBody>
      </p:sp>
      <p:sp>
        <p:nvSpPr>
          <p:cNvPr id="99" name="Rectangle 98">
            <a:extLst>
              <a:ext uri="{FF2B5EF4-FFF2-40B4-BE49-F238E27FC236}">
                <a16:creationId xmlns:a16="http://schemas.microsoft.com/office/drawing/2014/main" id="{34974A32-13E1-2342-AA7E-5701F0CD6F41}"/>
              </a:ext>
            </a:extLst>
          </p:cNvPr>
          <p:cNvSpPr/>
          <p:nvPr/>
        </p:nvSpPr>
        <p:spPr>
          <a:xfrm>
            <a:off x="3456925" y="5600907"/>
            <a:ext cx="817712" cy="400464"/>
          </a:xfrm>
          <a:prstGeom prst="rect">
            <a:avLst/>
          </a:prstGeom>
          <a:solidFill>
            <a:schemeClr val="accent3"/>
          </a:solidFill>
          <a:ln>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50" dirty="0">
                <a:solidFill>
                  <a:schemeClr val="bg1"/>
                </a:solidFill>
              </a:rPr>
              <a:t>Test</a:t>
            </a:r>
          </a:p>
        </p:txBody>
      </p:sp>
      <p:sp>
        <p:nvSpPr>
          <p:cNvPr id="108" name="Rectangle 107">
            <a:extLst>
              <a:ext uri="{FF2B5EF4-FFF2-40B4-BE49-F238E27FC236}">
                <a16:creationId xmlns:a16="http://schemas.microsoft.com/office/drawing/2014/main" id="{670FAD9E-B8BA-3246-82D9-21646DA9F0D8}"/>
              </a:ext>
            </a:extLst>
          </p:cNvPr>
          <p:cNvSpPr/>
          <p:nvPr/>
        </p:nvSpPr>
        <p:spPr>
          <a:xfrm>
            <a:off x="7793938" y="5594533"/>
            <a:ext cx="769357" cy="400464"/>
          </a:xfrm>
          <a:prstGeom prst="rect">
            <a:avLst/>
          </a:prstGeom>
          <a:solidFill>
            <a:srgbClr val="03AFDC"/>
          </a:solidFill>
          <a:ln>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50" dirty="0">
                <a:solidFill>
                  <a:schemeClr val="bg1"/>
                </a:solidFill>
              </a:rPr>
              <a:t>Implement</a:t>
            </a:r>
          </a:p>
        </p:txBody>
      </p:sp>
      <p:sp>
        <p:nvSpPr>
          <p:cNvPr id="123" name="Rectangle 122">
            <a:extLst>
              <a:ext uri="{FF2B5EF4-FFF2-40B4-BE49-F238E27FC236}">
                <a16:creationId xmlns:a16="http://schemas.microsoft.com/office/drawing/2014/main" id="{7C858BCE-8433-924E-AE79-C8FC670B81CA}"/>
              </a:ext>
            </a:extLst>
          </p:cNvPr>
          <p:cNvSpPr/>
          <p:nvPr/>
        </p:nvSpPr>
        <p:spPr>
          <a:xfrm>
            <a:off x="10074921" y="5594533"/>
            <a:ext cx="1701327" cy="400464"/>
          </a:xfrm>
          <a:prstGeom prst="rect">
            <a:avLst/>
          </a:prstGeom>
          <a:solidFill>
            <a:schemeClr val="accent3"/>
          </a:solidFill>
          <a:ln>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50" dirty="0">
                <a:solidFill>
                  <a:schemeClr val="bg1"/>
                </a:solidFill>
              </a:rPr>
              <a:t>Operate, metric, iterate and improve.</a:t>
            </a:r>
          </a:p>
        </p:txBody>
      </p:sp>
      <p:grpSp>
        <p:nvGrpSpPr>
          <p:cNvPr id="85" name="Group 84">
            <a:extLst>
              <a:ext uri="{FF2B5EF4-FFF2-40B4-BE49-F238E27FC236}">
                <a16:creationId xmlns:a16="http://schemas.microsoft.com/office/drawing/2014/main" id="{D3636800-F1D8-4D9C-B3ED-6A660BC9F4FD}"/>
              </a:ext>
            </a:extLst>
          </p:cNvPr>
          <p:cNvGrpSpPr/>
          <p:nvPr/>
        </p:nvGrpSpPr>
        <p:grpSpPr>
          <a:xfrm>
            <a:off x="3136740" y="4587801"/>
            <a:ext cx="575968" cy="641065"/>
            <a:chOff x="6940252" y="4176210"/>
            <a:chExt cx="575968" cy="641065"/>
          </a:xfrm>
        </p:grpSpPr>
        <p:sp>
          <p:nvSpPr>
            <p:cNvPr id="86" name="Freeform 135">
              <a:extLst>
                <a:ext uri="{FF2B5EF4-FFF2-40B4-BE49-F238E27FC236}">
                  <a16:creationId xmlns:a16="http://schemas.microsoft.com/office/drawing/2014/main" id="{95214B6D-7F58-463E-A796-CE5AAAFB7BFD}"/>
                </a:ext>
              </a:extLst>
            </p:cNvPr>
            <p:cNvSpPr>
              <a:spLocks/>
            </p:cNvSpPr>
            <p:nvPr/>
          </p:nvSpPr>
          <p:spPr bwMode="auto">
            <a:xfrm>
              <a:off x="6940252" y="4176210"/>
              <a:ext cx="575968" cy="641065"/>
            </a:xfrm>
            <a:custGeom>
              <a:avLst/>
              <a:gdLst>
                <a:gd name="T0" fmla="*/ 154 w 172"/>
                <a:gd name="T1" fmla="*/ 66 h 191"/>
                <a:gd name="T2" fmla="*/ 78 w 172"/>
                <a:gd name="T3" fmla="*/ 0 h 191"/>
                <a:gd name="T4" fmla="*/ 0 w 172"/>
                <a:gd name="T5" fmla="*/ 80 h 191"/>
                <a:gd name="T6" fmla="*/ 33 w 172"/>
                <a:gd name="T7" fmla="*/ 143 h 191"/>
                <a:gd name="T8" fmla="*/ 33 w 172"/>
                <a:gd name="T9" fmla="*/ 191 h 191"/>
                <a:gd name="T10" fmla="*/ 116 w 172"/>
                <a:gd name="T11" fmla="*/ 191 h 191"/>
                <a:gd name="T12" fmla="*/ 116 w 172"/>
                <a:gd name="T13" fmla="*/ 162 h 191"/>
                <a:gd name="T14" fmla="*/ 147 w 172"/>
                <a:gd name="T15" fmla="*/ 155 h 191"/>
                <a:gd name="T16" fmla="*/ 153 w 172"/>
                <a:gd name="T17" fmla="*/ 116 h 191"/>
                <a:gd name="T18" fmla="*/ 166 w 172"/>
                <a:gd name="T19" fmla="*/ 116 h 191"/>
                <a:gd name="T20" fmla="*/ 171 w 172"/>
                <a:gd name="T21" fmla="*/ 114 h 191"/>
                <a:gd name="T22" fmla="*/ 171 w 172"/>
                <a:gd name="T23" fmla="*/ 109 h 191"/>
                <a:gd name="T24" fmla="*/ 154 w 172"/>
                <a:gd name="T25" fmla="*/ 6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91">
                  <a:moveTo>
                    <a:pt x="154" y="66"/>
                  </a:moveTo>
                  <a:cubicBezTo>
                    <a:pt x="154" y="24"/>
                    <a:pt x="114" y="0"/>
                    <a:pt x="78" y="0"/>
                  </a:cubicBezTo>
                  <a:cubicBezTo>
                    <a:pt x="34" y="0"/>
                    <a:pt x="0" y="35"/>
                    <a:pt x="0" y="80"/>
                  </a:cubicBezTo>
                  <a:cubicBezTo>
                    <a:pt x="0" y="105"/>
                    <a:pt x="8" y="128"/>
                    <a:pt x="33" y="143"/>
                  </a:cubicBezTo>
                  <a:cubicBezTo>
                    <a:pt x="33" y="191"/>
                    <a:pt x="33" y="191"/>
                    <a:pt x="33" y="191"/>
                  </a:cubicBezTo>
                  <a:cubicBezTo>
                    <a:pt x="116" y="191"/>
                    <a:pt x="116" y="191"/>
                    <a:pt x="116" y="191"/>
                  </a:cubicBezTo>
                  <a:cubicBezTo>
                    <a:pt x="116" y="162"/>
                    <a:pt x="116" y="162"/>
                    <a:pt x="116" y="162"/>
                  </a:cubicBezTo>
                  <a:cubicBezTo>
                    <a:pt x="132" y="162"/>
                    <a:pt x="141" y="161"/>
                    <a:pt x="147" y="155"/>
                  </a:cubicBezTo>
                  <a:cubicBezTo>
                    <a:pt x="154" y="148"/>
                    <a:pt x="153" y="116"/>
                    <a:pt x="153" y="116"/>
                  </a:cubicBezTo>
                  <a:cubicBezTo>
                    <a:pt x="153" y="116"/>
                    <a:pt x="161" y="117"/>
                    <a:pt x="166" y="116"/>
                  </a:cubicBezTo>
                  <a:cubicBezTo>
                    <a:pt x="168" y="116"/>
                    <a:pt x="170" y="115"/>
                    <a:pt x="171" y="114"/>
                  </a:cubicBezTo>
                  <a:cubicBezTo>
                    <a:pt x="172" y="112"/>
                    <a:pt x="171" y="110"/>
                    <a:pt x="171" y="109"/>
                  </a:cubicBezTo>
                  <a:cubicBezTo>
                    <a:pt x="172" y="95"/>
                    <a:pt x="154" y="72"/>
                    <a:pt x="154" y="6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7" name="Rectangle 136">
              <a:extLst>
                <a:ext uri="{FF2B5EF4-FFF2-40B4-BE49-F238E27FC236}">
                  <a16:creationId xmlns:a16="http://schemas.microsoft.com/office/drawing/2014/main" id="{95B1B8D3-BBC2-4717-83CA-3E52D9263462}"/>
                </a:ext>
              </a:extLst>
            </p:cNvPr>
            <p:cNvSpPr>
              <a:spLocks noChangeArrowheads="1"/>
            </p:cNvSpPr>
            <p:nvPr/>
          </p:nvSpPr>
          <p:spPr bwMode="auto">
            <a:xfrm>
              <a:off x="7077522" y="4344613"/>
              <a:ext cx="56606" cy="83495"/>
            </a:xfrm>
            <a:prstGeom prst="rect">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8" name="Rectangle 137">
              <a:extLst>
                <a:ext uri="{FF2B5EF4-FFF2-40B4-BE49-F238E27FC236}">
                  <a16:creationId xmlns:a16="http://schemas.microsoft.com/office/drawing/2014/main" id="{D80ACEC8-F2EF-4F05-9B2E-91002741C30E}"/>
                </a:ext>
              </a:extLst>
            </p:cNvPr>
            <p:cNvSpPr>
              <a:spLocks noChangeArrowheads="1"/>
            </p:cNvSpPr>
            <p:nvPr/>
          </p:nvSpPr>
          <p:spPr bwMode="auto">
            <a:xfrm>
              <a:off x="7134128" y="4481884"/>
              <a:ext cx="53776" cy="83495"/>
            </a:xfrm>
            <a:prstGeom prst="rect">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9" name="Rectangle 138">
              <a:extLst>
                <a:ext uri="{FF2B5EF4-FFF2-40B4-BE49-F238E27FC236}">
                  <a16:creationId xmlns:a16="http://schemas.microsoft.com/office/drawing/2014/main" id="{BD60C309-CA44-4014-9044-3F20B52D7BB3}"/>
                </a:ext>
              </a:extLst>
            </p:cNvPr>
            <p:cNvSpPr>
              <a:spLocks noChangeArrowheads="1"/>
            </p:cNvSpPr>
            <p:nvPr/>
          </p:nvSpPr>
          <p:spPr bwMode="auto">
            <a:xfrm>
              <a:off x="7301117" y="4344613"/>
              <a:ext cx="53776" cy="83495"/>
            </a:xfrm>
            <a:prstGeom prst="rect">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4" name="Line 139">
              <a:extLst>
                <a:ext uri="{FF2B5EF4-FFF2-40B4-BE49-F238E27FC236}">
                  <a16:creationId xmlns:a16="http://schemas.microsoft.com/office/drawing/2014/main" id="{7230848D-56DC-4F4B-88B2-3BA330A1D5B3}"/>
                </a:ext>
              </a:extLst>
            </p:cNvPr>
            <p:cNvSpPr>
              <a:spLocks noChangeShapeType="1"/>
            </p:cNvSpPr>
            <p:nvPr/>
          </p:nvSpPr>
          <p:spPr bwMode="auto">
            <a:xfrm>
              <a:off x="7187904" y="4330462"/>
              <a:ext cx="0" cy="111798"/>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5" name="Line 140">
              <a:extLst>
                <a:ext uri="{FF2B5EF4-FFF2-40B4-BE49-F238E27FC236}">
                  <a16:creationId xmlns:a16="http://schemas.microsoft.com/office/drawing/2014/main" id="{8FD1CB28-65B6-493B-A295-7A85C74E43F6}"/>
                </a:ext>
              </a:extLst>
            </p:cNvPr>
            <p:cNvSpPr>
              <a:spLocks noChangeShapeType="1"/>
            </p:cNvSpPr>
            <p:nvPr/>
          </p:nvSpPr>
          <p:spPr bwMode="auto">
            <a:xfrm>
              <a:off x="7244510" y="4330462"/>
              <a:ext cx="0" cy="111798"/>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0" name="Line 141">
              <a:extLst>
                <a:ext uri="{FF2B5EF4-FFF2-40B4-BE49-F238E27FC236}">
                  <a16:creationId xmlns:a16="http://schemas.microsoft.com/office/drawing/2014/main" id="{92BC6C02-63C8-4ADA-915D-0B5F6A6E75E6}"/>
                </a:ext>
              </a:extLst>
            </p:cNvPr>
            <p:cNvSpPr>
              <a:spLocks noChangeShapeType="1"/>
            </p:cNvSpPr>
            <p:nvPr/>
          </p:nvSpPr>
          <p:spPr bwMode="auto">
            <a:xfrm>
              <a:off x="7077522" y="4469147"/>
              <a:ext cx="0" cy="110382"/>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1" name="Line 142">
              <a:extLst>
                <a:ext uri="{FF2B5EF4-FFF2-40B4-BE49-F238E27FC236}">
                  <a16:creationId xmlns:a16="http://schemas.microsoft.com/office/drawing/2014/main" id="{92BB646B-857C-4C47-BFD6-5188BBCEA4E7}"/>
                </a:ext>
              </a:extLst>
            </p:cNvPr>
            <p:cNvSpPr>
              <a:spLocks noChangeShapeType="1"/>
            </p:cNvSpPr>
            <p:nvPr/>
          </p:nvSpPr>
          <p:spPr bwMode="auto">
            <a:xfrm>
              <a:off x="7244510" y="4469147"/>
              <a:ext cx="0" cy="110382"/>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2" name="Line 143">
              <a:extLst>
                <a:ext uri="{FF2B5EF4-FFF2-40B4-BE49-F238E27FC236}">
                  <a16:creationId xmlns:a16="http://schemas.microsoft.com/office/drawing/2014/main" id="{9D98D7AF-C633-4035-AD31-284623252BCF}"/>
                </a:ext>
              </a:extLst>
            </p:cNvPr>
            <p:cNvSpPr>
              <a:spLocks noChangeShapeType="1"/>
            </p:cNvSpPr>
            <p:nvPr/>
          </p:nvSpPr>
          <p:spPr bwMode="auto">
            <a:xfrm>
              <a:off x="7301117" y="4469147"/>
              <a:ext cx="0" cy="110382"/>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3" name="Line 144">
              <a:extLst>
                <a:ext uri="{FF2B5EF4-FFF2-40B4-BE49-F238E27FC236}">
                  <a16:creationId xmlns:a16="http://schemas.microsoft.com/office/drawing/2014/main" id="{BC41AC0E-BD5A-48CB-8AED-8724130E1AAE}"/>
                </a:ext>
              </a:extLst>
            </p:cNvPr>
            <p:cNvSpPr>
              <a:spLocks noChangeShapeType="1"/>
            </p:cNvSpPr>
            <p:nvPr/>
          </p:nvSpPr>
          <p:spPr bwMode="auto">
            <a:xfrm>
              <a:off x="7354892" y="4469147"/>
              <a:ext cx="0" cy="110382"/>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107" name="Oval 106">
            <a:extLst>
              <a:ext uri="{FF2B5EF4-FFF2-40B4-BE49-F238E27FC236}">
                <a16:creationId xmlns:a16="http://schemas.microsoft.com/office/drawing/2014/main" id="{E5959068-4B22-4477-85D8-FA8C23FFDA63}"/>
              </a:ext>
            </a:extLst>
          </p:cNvPr>
          <p:cNvSpPr/>
          <p:nvPr/>
        </p:nvSpPr>
        <p:spPr>
          <a:xfrm>
            <a:off x="4321404" y="4368949"/>
            <a:ext cx="1080000" cy="1080000"/>
          </a:xfrm>
          <a:prstGeom prst="ellipse">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09" name="Rectangle 108">
            <a:extLst>
              <a:ext uri="{FF2B5EF4-FFF2-40B4-BE49-F238E27FC236}">
                <a16:creationId xmlns:a16="http://schemas.microsoft.com/office/drawing/2014/main" id="{17EEC855-DD45-4823-BD0D-4E96691915E7}"/>
              </a:ext>
            </a:extLst>
          </p:cNvPr>
          <p:cNvSpPr/>
          <p:nvPr/>
        </p:nvSpPr>
        <p:spPr>
          <a:xfrm>
            <a:off x="4450742" y="5600840"/>
            <a:ext cx="817712" cy="400464"/>
          </a:xfrm>
          <a:prstGeom prst="rect">
            <a:avLst/>
          </a:prstGeom>
          <a:solidFill>
            <a:schemeClr val="accent3"/>
          </a:solidFill>
          <a:ln>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50" dirty="0">
                <a:solidFill>
                  <a:schemeClr val="bg1"/>
                </a:solidFill>
              </a:rPr>
              <a:t>Review</a:t>
            </a:r>
          </a:p>
        </p:txBody>
      </p:sp>
      <p:sp>
        <p:nvSpPr>
          <p:cNvPr id="110" name="Rectangle 109">
            <a:extLst>
              <a:ext uri="{FF2B5EF4-FFF2-40B4-BE49-F238E27FC236}">
                <a16:creationId xmlns:a16="http://schemas.microsoft.com/office/drawing/2014/main" id="{6C6926C1-D6C3-4F61-BB09-B5FC27D97D4F}"/>
              </a:ext>
            </a:extLst>
          </p:cNvPr>
          <p:cNvSpPr/>
          <p:nvPr/>
        </p:nvSpPr>
        <p:spPr>
          <a:xfrm>
            <a:off x="5420982" y="5592799"/>
            <a:ext cx="817712" cy="400464"/>
          </a:xfrm>
          <a:prstGeom prst="rect">
            <a:avLst/>
          </a:prstGeom>
          <a:solidFill>
            <a:schemeClr val="accent3"/>
          </a:solidFill>
          <a:ln>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50" dirty="0">
                <a:solidFill>
                  <a:schemeClr val="bg1"/>
                </a:solidFill>
              </a:rPr>
              <a:t>Recalibrate</a:t>
            </a:r>
          </a:p>
        </p:txBody>
      </p:sp>
      <p:sp>
        <p:nvSpPr>
          <p:cNvPr id="111" name="Rectangle 110">
            <a:extLst>
              <a:ext uri="{FF2B5EF4-FFF2-40B4-BE49-F238E27FC236}">
                <a16:creationId xmlns:a16="http://schemas.microsoft.com/office/drawing/2014/main" id="{F8942AA6-F9B4-4F59-8860-7C5D95BDB993}"/>
              </a:ext>
            </a:extLst>
          </p:cNvPr>
          <p:cNvSpPr/>
          <p:nvPr/>
        </p:nvSpPr>
        <p:spPr>
          <a:xfrm>
            <a:off x="6391222" y="5592799"/>
            <a:ext cx="817712" cy="400464"/>
          </a:xfrm>
          <a:prstGeom prst="rect">
            <a:avLst/>
          </a:prstGeom>
          <a:solidFill>
            <a:schemeClr val="accent3"/>
          </a:solidFill>
          <a:ln>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50" dirty="0">
                <a:solidFill>
                  <a:schemeClr val="bg1"/>
                </a:solidFill>
              </a:rPr>
              <a:t>Iterate</a:t>
            </a:r>
          </a:p>
        </p:txBody>
      </p:sp>
      <p:grpSp>
        <p:nvGrpSpPr>
          <p:cNvPr id="145" name="Group 144">
            <a:extLst>
              <a:ext uri="{FF2B5EF4-FFF2-40B4-BE49-F238E27FC236}">
                <a16:creationId xmlns:a16="http://schemas.microsoft.com/office/drawing/2014/main" id="{CB5D8DEE-ADA6-4FDA-8A81-83264C331D45}"/>
              </a:ext>
            </a:extLst>
          </p:cNvPr>
          <p:cNvGrpSpPr/>
          <p:nvPr/>
        </p:nvGrpSpPr>
        <p:grpSpPr>
          <a:xfrm>
            <a:off x="4501986" y="4642953"/>
            <a:ext cx="682057" cy="598922"/>
            <a:chOff x="7570788" y="1665288"/>
            <a:chExt cx="762000" cy="698500"/>
          </a:xfrm>
        </p:grpSpPr>
        <p:sp>
          <p:nvSpPr>
            <p:cNvPr id="146" name="Freeform 74">
              <a:extLst>
                <a:ext uri="{FF2B5EF4-FFF2-40B4-BE49-F238E27FC236}">
                  <a16:creationId xmlns:a16="http://schemas.microsoft.com/office/drawing/2014/main" id="{7928C0CD-006D-4DF7-9F77-96FB65C0C1DF}"/>
                </a:ext>
              </a:extLst>
            </p:cNvPr>
            <p:cNvSpPr>
              <a:spLocks/>
            </p:cNvSpPr>
            <p:nvPr/>
          </p:nvSpPr>
          <p:spPr bwMode="auto">
            <a:xfrm>
              <a:off x="7570788" y="1665288"/>
              <a:ext cx="762000" cy="595312"/>
            </a:xfrm>
            <a:custGeom>
              <a:avLst/>
              <a:gdLst>
                <a:gd name="T0" fmla="*/ 100 w 200"/>
                <a:gd name="T1" fmla="*/ 156 h 156"/>
                <a:gd name="T2" fmla="*/ 17 w 200"/>
                <a:gd name="T3" fmla="*/ 156 h 156"/>
                <a:gd name="T4" fmla="*/ 0 w 200"/>
                <a:gd name="T5" fmla="*/ 139 h 156"/>
                <a:gd name="T6" fmla="*/ 0 w 200"/>
                <a:gd name="T7" fmla="*/ 17 h 156"/>
                <a:gd name="T8" fmla="*/ 17 w 200"/>
                <a:gd name="T9" fmla="*/ 0 h 156"/>
                <a:gd name="T10" fmla="*/ 182 w 200"/>
                <a:gd name="T11" fmla="*/ 0 h 156"/>
                <a:gd name="T12" fmla="*/ 200 w 200"/>
                <a:gd name="T13" fmla="*/ 17 h 156"/>
                <a:gd name="T14" fmla="*/ 200 w 200"/>
                <a:gd name="T15" fmla="*/ 83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56">
                  <a:moveTo>
                    <a:pt x="100" y="156"/>
                  </a:moveTo>
                  <a:cubicBezTo>
                    <a:pt x="17" y="156"/>
                    <a:pt x="17" y="156"/>
                    <a:pt x="17" y="156"/>
                  </a:cubicBezTo>
                  <a:cubicBezTo>
                    <a:pt x="8" y="156"/>
                    <a:pt x="0" y="149"/>
                    <a:pt x="0" y="139"/>
                  </a:cubicBezTo>
                  <a:cubicBezTo>
                    <a:pt x="0" y="17"/>
                    <a:pt x="0" y="17"/>
                    <a:pt x="0" y="17"/>
                  </a:cubicBezTo>
                  <a:cubicBezTo>
                    <a:pt x="0" y="8"/>
                    <a:pt x="8" y="0"/>
                    <a:pt x="17" y="0"/>
                  </a:cubicBezTo>
                  <a:cubicBezTo>
                    <a:pt x="182" y="0"/>
                    <a:pt x="182" y="0"/>
                    <a:pt x="182" y="0"/>
                  </a:cubicBezTo>
                  <a:cubicBezTo>
                    <a:pt x="192" y="0"/>
                    <a:pt x="200" y="8"/>
                    <a:pt x="200" y="17"/>
                  </a:cubicBezTo>
                  <a:cubicBezTo>
                    <a:pt x="200" y="83"/>
                    <a:pt x="200" y="83"/>
                    <a:pt x="200" y="83"/>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7" name="Line 75">
              <a:extLst>
                <a:ext uri="{FF2B5EF4-FFF2-40B4-BE49-F238E27FC236}">
                  <a16:creationId xmlns:a16="http://schemas.microsoft.com/office/drawing/2014/main" id="{83B374D1-9691-4B02-8D35-5FACD631908D}"/>
                </a:ext>
              </a:extLst>
            </p:cNvPr>
            <p:cNvSpPr>
              <a:spLocks noChangeShapeType="1"/>
            </p:cNvSpPr>
            <p:nvPr/>
          </p:nvSpPr>
          <p:spPr bwMode="auto">
            <a:xfrm>
              <a:off x="7570788" y="1830388"/>
              <a:ext cx="7620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8" name="Oval 76">
              <a:extLst>
                <a:ext uri="{FF2B5EF4-FFF2-40B4-BE49-F238E27FC236}">
                  <a16:creationId xmlns:a16="http://schemas.microsoft.com/office/drawing/2014/main" id="{A09B0EA6-542D-4914-ACA8-F009D494F492}"/>
                </a:ext>
              </a:extLst>
            </p:cNvPr>
            <p:cNvSpPr>
              <a:spLocks noChangeArrowheads="1"/>
            </p:cNvSpPr>
            <p:nvPr/>
          </p:nvSpPr>
          <p:spPr bwMode="auto">
            <a:xfrm>
              <a:off x="7669213" y="1730375"/>
              <a:ext cx="34925" cy="34925"/>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9" name="Oval 77">
              <a:extLst>
                <a:ext uri="{FF2B5EF4-FFF2-40B4-BE49-F238E27FC236}">
                  <a16:creationId xmlns:a16="http://schemas.microsoft.com/office/drawing/2014/main" id="{C0E08996-6780-4B3C-8B63-F5CC659FDEE4}"/>
                </a:ext>
              </a:extLst>
            </p:cNvPr>
            <p:cNvSpPr>
              <a:spLocks noChangeArrowheads="1"/>
            </p:cNvSpPr>
            <p:nvPr/>
          </p:nvSpPr>
          <p:spPr bwMode="auto">
            <a:xfrm>
              <a:off x="7769225" y="1730375"/>
              <a:ext cx="33338" cy="34925"/>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0" name="Oval 78">
              <a:extLst>
                <a:ext uri="{FF2B5EF4-FFF2-40B4-BE49-F238E27FC236}">
                  <a16:creationId xmlns:a16="http://schemas.microsoft.com/office/drawing/2014/main" id="{1ABBA27F-E7B2-4559-8038-415D789A9167}"/>
                </a:ext>
              </a:extLst>
            </p:cNvPr>
            <p:cNvSpPr>
              <a:spLocks noChangeArrowheads="1"/>
            </p:cNvSpPr>
            <p:nvPr/>
          </p:nvSpPr>
          <p:spPr bwMode="auto">
            <a:xfrm>
              <a:off x="7867650" y="1730375"/>
              <a:ext cx="34925" cy="34925"/>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1" name="Line 79">
              <a:extLst>
                <a:ext uri="{FF2B5EF4-FFF2-40B4-BE49-F238E27FC236}">
                  <a16:creationId xmlns:a16="http://schemas.microsoft.com/office/drawing/2014/main" id="{F3CD47C2-811B-4FBF-87C5-2A744B00C13B}"/>
                </a:ext>
              </a:extLst>
            </p:cNvPr>
            <p:cNvSpPr>
              <a:spLocks noChangeShapeType="1"/>
            </p:cNvSpPr>
            <p:nvPr/>
          </p:nvSpPr>
          <p:spPr bwMode="auto">
            <a:xfrm flipH="1">
              <a:off x="7834313" y="1933575"/>
              <a:ext cx="3302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2" name="Line 80">
              <a:extLst>
                <a:ext uri="{FF2B5EF4-FFF2-40B4-BE49-F238E27FC236}">
                  <a16:creationId xmlns:a16="http://schemas.microsoft.com/office/drawing/2014/main" id="{77228EAF-6945-49CA-BFA1-6A5EF3DBC3AC}"/>
                </a:ext>
              </a:extLst>
            </p:cNvPr>
            <p:cNvSpPr>
              <a:spLocks noChangeShapeType="1"/>
            </p:cNvSpPr>
            <p:nvPr/>
          </p:nvSpPr>
          <p:spPr bwMode="auto">
            <a:xfrm>
              <a:off x="7704138" y="1933575"/>
              <a:ext cx="301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3" name="Line 81">
              <a:extLst>
                <a:ext uri="{FF2B5EF4-FFF2-40B4-BE49-F238E27FC236}">
                  <a16:creationId xmlns:a16="http://schemas.microsoft.com/office/drawing/2014/main" id="{C5D7C6E8-0FD0-40B0-9A2A-E7C4DD1974A7}"/>
                </a:ext>
              </a:extLst>
            </p:cNvPr>
            <p:cNvSpPr>
              <a:spLocks noChangeShapeType="1"/>
            </p:cNvSpPr>
            <p:nvPr/>
          </p:nvSpPr>
          <p:spPr bwMode="auto">
            <a:xfrm flipH="1">
              <a:off x="7834313" y="2032000"/>
              <a:ext cx="1317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4" name="Line 82">
              <a:extLst>
                <a:ext uri="{FF2B5EF4-FFF2-40B4-BE49-F238E27FC236}">
                  <a16:creationId xmlns:a16="http://schemas.microsoft.com/office/drawing/2014/main" id="{E08959A6-CB8B-4EE8-AA28-549090BDD96B}"/>
                </a:ext>
              </a:extLst>
            </p:cNvPr>
            <p:cNvSpPr>
              <a:spLocks noChangeShapeType="1"/>
            </p:cNvSpPr>
            <p:nvPr/>
          </p:nvSpPr>
          <p:spPr bwMode="auto">
            <a:xfrm>
              <a:off x="7704138" y="2032000"/>
              <a:ext cx="301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5" name="Line 83">
              <a:extLst>
                <a:ext uri="{FF2B5EF4-FFF2-40B4-BE49-F238E27FC236}">
                  <a16:creationId xmlns:a16="http://schemas.microsoft.com/office/drawing/2014/main" id="{FA6C99B7-D160-49EA-A7F2-9D7D2E09818A}"/>
                </a:ext>
              </a:extLst>
            </p:cNvPr>
            <p:cNvSpPr>
              <a:spLocks noChangeShapeType="1"/>
            </p:cNvSpPr>
            <p:nvPr/>
          </p:nvSpPr>
          <p:spPr bwMode="auto">
            <a:xfrm flipH="1">
              <a:off x="7834313" y="2132013"/>
              <a:ext cx="1317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6" name="Line 84">
              <a:extLst>
                <a:ext uri="{FF2B5EF4-FFF2-40B4-BE49-F238E27FC236}">
                  <a16:creationId xmlns:a16="http://schemas.microsoft.com/office/drawing/2014/main" id="{23CE8553-DF8A-4E5D-A8DC-9BF001500FA4}"/>
                </a:ext>
              </a:extLst>
            </p:cNvPr>
            <p:cNvSpPr>
              <a:spLocks noChangeShapeType="1"/>
            </p:cNvSpPr>
            <p:nvPr/>
          </p:nvSpPr>
          <p:spPr bwMode="auto">
            <a:xfrm>
              <a:off x="7704138" y="2132013"/>
              <a:ext cx="301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7" name="Oval 85">
              <a:extLst>
                <a:ext uri="{FF2B5EF4-FFF2-40B4-BE49-F238E27FC236}">
                  <a16:creationId xmlns:a16="http://schemas.microsoft.com/office/drawing/2014/main" id="{0AE9BB9B-23AF-48BC-B4A0-E187DB9AE531}"/>
                </a:ext>
              </a:extLst>
            </p:cNvPr>
            <p:cNvSpPr>
              <a:spLocks noChangeArrowheads="1"/>
            </p:cNvSpPr>
            <p:nvPr/>
          </p:nvSpPr>
          <p:spPr bwMode="auto">
            <a:xfrm>
              <a:off x="8093075" y="2032000"/>
              <a:ext cx="182563" cy="182562"/>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8" name="Freeform 86">
              <a:extLst>
                <a:ext uri="{FF2B5EF4-FFF2-40B4-BE49-F238E27FC236}">
                  <a16:creationId xmlns:a16="http://schemas.microsoft.com/office/drawing/2014/main" id="{8C37B985-5181-4C3C-B08C-296ED7171E2E}"/>
                </a:ext>
              </a:extLst>
            </p:cNvPr>
            <p:cNvSpPr>
              <a:spLocks/>
            </p:cNvSpPr>
            <p:nvPr/>
          </p:nvSpPr>
          <p:spPr bwMode="auto">
            <a:xfrm>
              <a:off x="8039100" y="2214563"/>
              <a:ext cx="293688" cy="149225"/>
            </a:xfrm>
            <a:custGeom>
              <a:avLst/>
              <a:gdLst>
                <a:gd name="T0" fmla="*/ 77 w 77"/>
                <a:gd name="T1" fmla="*/ 39 h 39"/>
                <a:gd name="T2" fmla="*/ 0 w 77"/>
                <a:gd name="T3" fmla="*/ 39 h 39"/>
                <a:gd name="T4" fmla="*/ 38 w 77"/>
                <a:gd name="T5" fmla="*/ 0 h 39"/>
                <a:gd name="T6" fmla="*/ 77 w 77"/>
                <a:gd name="T7" fmla="*/ 39 h 39"/>
              </a:gdLst>
              <a:ahLst/>
              <a:cxnLst>
                <a:cxn ang="0">
                  <a:pos x="T0" y="T1"/>
                </a:cxn>
                <a:cxn ang="0">
                  <a:pos x="T2" y="T3"/>
                </a:cxn>
                <a:cxn ang="0">
                  <a:pos x="T4" y="T5"/>
                </a:cxn>
                <a:cxn ang="0">
                  <a:pos x="T6" y="T7"/>
                </a:cxn>
              </a:cxnLst>
              <a:rect l="0" t="0" r="r" b="b"/>
              <a:pathLst>
                <a:path w="77" h="39">
                  <a:moveTo>
                    <a:pt x="77" y="39"/>
                  </a:moveTo>
                  <a:cubicBezTo>
                    <a:pt x="0" y="39"/>
                    <a:pt x="0" y="39"/>
                    <a:pt x="0" y="39"/>
                  </a:cubicBezTo>
                  <a:cubicBezTo>
                    <a:pt x="0" y="17"/>
                    <a:pt x="17" y="0"/>
                    <a:pt x="38" y="0"/>
                  </a:cubicBezTo>
                  <a:cubicBezTo>
                    <a:pt x="60" y="0"/>
                    <a:pt x="77" y="17"/>
                    <a:pt x="77" y="39"/>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159" name="Oval 158">
            <a:extLst>
              <a:ext uri="{FF2B5EF4-FFF2-40B4-BE49-F238E27FC236}">
                <a16:creationId xmlns:a16="http://schemas.microsoft.com/office/drawing/2014/main" id="{61CD2B23-7E33-4D16-9ED4-F098CC69FE14}"/>
              </a:ext>
            </a:extLst>
          </p:cNvPr>
          <p:cNvSpPr/>
          <p:nvPr/>
        </p:nvSpPr>
        <p:spPr>
          <a:xfrm>
            <a:off x="5776677" y="4357628"/>
            <a:ext cx="1080000" cy="1080000"/>
          </a:xfrm>
          <a:prstGeom prst="ellipse">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nvGrpSpPr>
          <p:cNvPr id="160" name="Group 159">
            <a:extLst>
              <a:ext uri="{FF2B5EF4-FFF2-40B4-BE49-F238E27FC236}">
                <a16:creationId xmlns:a16="http://schemas.microsoft.com/office/drawing/2014/main" id="{B2EFEE51-D207-40A5-976E-7DE1100B0231}"/>
              </a:ext>
            </a:extLst>
          </p:cNvPr>
          <p:cNvGrpSpPr/>
          <p:nvPr/>
        </p:nvGrpSpPr>
        <p:grpSpPr>
          <a:xfrm>
            <a:off x="6055372" y="4598993"/>
            <a:ext cx="514350" cy="588963"/>
            <a:chOff x="10923648" y="4431064"/>
            <a:chExt cx="514350" cy="588963"/>
          </a:xfrm>
        </p:grpSpPr>
        <p:sp>
          <p:nvSpPr>
            <p:cNvPr id="161" name="Freeform 75">
              <a:extLst>
                <a:ext uri="{FF2B5EF4-FFF2-40B4-BE49-F238E27FC236}">
                  <a16:creationId xmlns:a16="http://schemas.microsoft.com/office/drawing/2014/main" id="{22230024-6547-4256-BBFD-9DCB6608DCE6}"/>
                </a:ext>
              </a:extLst>
            </p:cNvPr>
            <p:cNvSpPr>
              <a:spLocks/>
            </p:cNvSpPr>
            <p:nvPr/>
          </p:nvSpPr>
          <p:spPr bwMode="auto">
            <a:xfrm>
              <a:off x="11209398" y="4645377"/>
              <a:ext cx="228600" cy="374650"/>
            </a:xfrm>
            <a:custGeom>
              <a:avLst/>
              <a:gdLst>
                <a:gd name="T0" fmla="*/ 0 w 66"/>
                <a:gd name="T1" fmla="*/ 108 h 108"/>
                <a:gd name="T2" fmla="*/ 66 w 66"/>
                <a:gd name="T3" fmla="*/ 34 h 108"/>
                <a:gd name="T4" fmla="*/ 58 w 66"/>
                <a:gd name="T5" fmla="*/ 0 h 108"/>
              </a:gdLst>
              <a:ahLst/>
              <a:cxnLst>
                <a:cxn ang="0">
                  <a:pos x="T0" y="T1"/>
                </a:cxn>
                <a:cxn ang="0">
                  <a:pos x="T2" y="T3"/>
                </a:cxn>
                <a:cxn ang="0">
                  <a:pos x="T4" y="T5"/>
                </a:cxn>
              </a:cxnLst>
              <a:rect l="0" t="0" r="r" b="b"/>
              <a:pathLst>
                <a:path w="66" h="108">
                  <a:moveTo>
                    <a:pt x="0" y="108"/>
                  </a:moveTo>
                  <a:cubicBezTo>
                    <a:pt x="37" y="104"/>
                    <a:pt x="66" y="72"/>
                    <a:pt x="66" y="34"/>
                  </a:cubicBezTo>
                  <a:cubicBezTo>
                    <a:pt x="66" y="22"/>
                    <a:pt x="64" y="10"/>
                    <a:pt x="58" y="0"/>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2" name="Freeform 76">
              <a:extLst>
                <a:ext uri="{FF2B5EF4-FFF2-40B4-BE49-F238E27FC236}">
                  <a16:creationId xmlns:a16="http://schemas.microsoft.com/office/drawing/2014/main" id="{1DDC5C31-1215-4CDE-B4A2-E786AF9CBF22}"/>
                </a:ext>
              </a:extLst>
            </p:cNvPr>
            <p:cNvSpPr>
              <a:spLocks/>
            </p:cNvSpPr>
            <p:nvPr/>
          </p:nvSpPr>
          <p:spPr bwMode="auto">
            <a:xfrm>
              <a:off x="10923648" y="4504089"/>
              <a:ext cx="285750" cy="515937"/>
            </a:xfrm>
            <a:custGeom>
              <a:avLst/>
              <a:gdLst>
                <a:gd name="T0" fmla="*/ 83 w 83"/>
                <a:gd name="T1" fmla="*/ 0 h 149"/>
                <a:gd name="T2" fmla="*/ 75 w 83"/>
                <a:gd name="T3" fmla="*/ 0 h 149"/>
                <a:gd name="T4" fmla="*/ 0 w 83"/>
                <a:gd name="T5" fmla="*/ 75 h 149"/>
                <a:gd name="T6" fmla="*/ 66 w 83"/>
                <a:gd name="T7" fmla="*/ 149 h 149"/>
              </a:gdLst>
              <a:ahLst/>
              <a:cxnLst>
                <a:cxn ang="0">
                  <a:pos x="T0" y="T1"/>
                </a:cxn>
                <a:cxn ang="0">
                  <a:pos x="T2" y="T3"/>
                </a:cxn>
                <a:cxn ang="0">
                  <a:pos x="T4" y="T5"/>
                </a:cxn>
                <a:cxn ang="0">
                  <a:pos x="T6" y="T7"/>
                </a:cxn>
              </a:cxnLst>
              <a:rect l="0" t="0" r="r" b="b"/>
              <a:pathLst>
                <a:path w="83" h="149">
                  <a:moveTo>
                    <a:pt x="83" y="0"/>
                  </a:moveTo>
                  <a:cubicBezTo>
                    <a:pt x="80" y="0"/>
                    <a:pt x="78" y="0"/>
                    <a:pt x="75" y="0"/>
                  </a:cubicBezTo>
                  <a:cubicBezTo>
                    <a:pt x="33" y="0"/>
                    <a:pt x="0" y="33"/>
                    <a:pt x="0" y="75"/>
                  </a:cubicBezTo>
                  <a:cubicBezTo>
                    <a:pt x="0" y="113"/>
                    <a:pt x="29" y="145"/>
                    <a:pt x="66" y="149"/>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3" name="Freeform 77">
              <a:extLst>
                <a:ext uri="{FF2B5EF4-FFF2-40B4-BE49-F238E27FC236}">
                  <a16:creationId xmlns:a16="http://schemas.microsoft.com/office/drawing/2014/main" id="{7883AEC6-10F6-4A51-876C-CEF50FD6FC4B}"/>
                </a:ext>
              </a:extLst>
            </p:cNvPr>
            <p:cNvSpPr>
              <a:spLocks/>
            </p:cNvSpPr>
            <p:nvPr/>
          </p:nvSpPr>
          <p:spPr bwMode="auto">
            <a:xfrm>
              <a:off x="11136373" y="4431064"/>
              <a:ext cx="101600" cy="146050"/>
            </a:xfrm>
            <a:custGeom>
              <a:avLst/>
              <a:gdLst>
                <a:gd name="T0" fmla="*/ 0 w 64"/>
                <a:gd name="T1" fmla="*/ 0 h 92"/>
                <a:gd name="T2" fmla="*/ 64 w 64"/>
                <a:gd name="T3" fmla="*/ 46 h 92"/>
                <a:gd name="T4" fmla="*/ 0 w 64"/>
                <a:gd name="T5" fmla="*/ 92 h 92"/>
              </a:gdLst>
              <a:ahLst/>
              <a:cxnLst>
                <a:cxn ang="0">
                  <a:pos x="T0" y="T1"/>
                </a:cxn>
                <a:cxn ang="0">
                  <a:pos x="T2" y="T3"/>
                </a:cxn>
                <a:cxn ang="0">
                  <a:pos x="T4" y="T5"/>
                </a:cxn>
              </a:cxnLst>
              <a:rect l="0" t="0" r="r" b="b"/>
              <a:pathLst>
                <a:path w="64" h="92">
                  <a:moveTo>
                    <a:pt x="0" y="0"/>
                  </a:moveTo>
                  <a:lnTo>
                    <a:pt x="64" y="46"/>
                  </a:lnTo>
                  <a:lnTo>
                    <a:pt x="0" y="92"/>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164" name="Rectangle 163">
            <a:extLst>
              <a:ext uri="{FF2B5EF4-FFF2-40B4-BE49-F238E27FC236}">
                <a16:creationId xmlns:a16="http://schemas.microsoft.com/office/drawing/2014/main" id="{2D2F9A61-BEE8-40E1-87E3-07FA7510568C}"/>
              </a:ext>
            </a:extLst>
          </p:cNvPr>
          <p:cNvSpPr/>
          <p:nvPr/>
        </p:nvSpPr>
        <p:spPr>
          <a:xfrm>
            <a:off x="8681814" y="5593357"/>
            <a:ext cx="769357" cy="400464"/>
          </a:xfrm>
          <a:prstGeom prst="rect">
            <a:avLst/>
          </a:prstGeom>
          <a:solidFill>
            <a:srgbClr val="03AFDC"/>
          </a:solidFill>
          <a:ln>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50" dirty="0">
                <a:solidFill>
                  <a:schemeClr val="bg1"/>
                </a:solidFill>
              </a:rPr>
              <a:t>Iterate</a:t>
            </a:r>
          </a:p>
        </p:txBody>
      </p:sp>
      <p:sp>
        <p:nvSpPr>
          <p:cNvPr id="165" name="Oval 164">
            <a:extLst>
              <a:ext uri="{FF2B5EF4-FFF2-40B4-BE49-F238E27FC236}">
                <a16:creationId xmlns:a16="http://schemas.microsoft.com/office/drawing/2014/main" id="{50C88A8E-8A7D-4F75-8DE0-4CB8D29FA2D2}"/>
              </a:ext>
            </a:extLst>
          </p:cNvPr>
          <p:cNvSpPr/>
          <p:nvPr/>
        </p:nvSpPr>
        <p:spPr>
          <a:xfrm>
            <a:off x="10384820" y="4368949"/>
            <a:ext cx="1080000" cy="1080000"/>
          </a:xfrm>
          <a:prstGeom prst="ellipse">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nvGrpSpPr>
          <p:cNvPr id="167" name="Group 166">
            <a:extLst>
              <a:ext uri="{FF2B5EF4-FFF2-40B4-BE49-F238E27FC236}">
                <a16:creationId xmlns:a16="http://schemas.microsoft.com/office/drawing/2014/main" id="{180D4CD7-C467-4859-A7FB-13A793745DF2}"/>
              </a:ext>
            </a:extLst>
          </p:cNvPr>
          <p:cNvGrpSpPr/>
          <p:nvPr/>
        </p:nvGrpSpPr>
        <p:grpSpPr>
          <a:xfrm>
            <a:off x="10640465" y="4597370"/>
            <a:ext cx="560895" cy="593601"/>
            <a:chOff x="7602479" y="1576234"/>
            <a:chExt cx="560895" cy="593601"/>
          </a:xfrm>
        </p:grpSpPr>
        <p:sp>
          <p:nvSpPr>
            <p:cNvPr id="168" name="Freeform 45">
              <a:extLst>
                <a:ext uri="{FF2B5EF4-FFF2-40B4-BE49-F238E27FC236}">
                  <a16:creationId xmlns:a16="http://schemas.microsoft.com/office/drawing/2014/main" id="{91ACC3E2-4407-4D24-AD7E-4E705F899138}"/>
                </a:ext>
              </a:extLst>
            </p:cNvPr>
            <p:cNvSpPr>
              <a:spLocks/>
            </p:cNvSpPr>
            <p:nvPr/>
          </p:nvSpPr>
          <p:spPr bwMode="auto">
            <a:xfrm>
              <a:off x="7602479" y="1576234"/>
              <a:ext cx="560895" cy="593601"/>
            </a:xfrm>
            <a:custGeom>
              <a:avLst/>
              <a:gdLst>
                <a:gd name="T0" fmla="*/ 166 w 166"/>
                <a:gd name="T1" fmla="*/ 158 h 175"/>
                <a:gd name="T2" fmla="*/ 149 w 166"/>
                <a:gd name="T3" fmla="*/ 175 h 175"/>
                <a:gd name="T4" fmla="*/ 16 w 166"/>
                <a:gd name="T5" fmla="*/ 175 h 175"/>
                <a:gd name="T6" fmla="*/ 0 w 166"/>
                <a:gd name="T7" fmla="*/ 158 h 175"/>
                <a:gd name="T8" fmla="*/ 0 w 166"/>
                <a:gd name="T9" fmla="*/ 17 h 175"/>
                <a:gd name="T10" fmla="*/ 16 w 166"/>
                <a:gd name="T11" fmla="*/ 0 h 175"/>
                <a:gd name="T12" fmla="*/ 149 w 166"/>
                <a:gd name="T13" fmla="*/ 0 h 175"/>
                <a:gd name="T14" fmla="*/ 166 w 166"/>
                <a:gd name="T15" fmla="*/ 17 h 175"/>
                <a:gd name="T16" fmla="*/ 166 w 166"/>
                <a:gd name="T17" fmla="*/ 15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75">
                  <a:moveTo>
                    <a:pt x="166" y="158"/>
                  </a:moveTo>
                  <a:cubicBezTo>
                    <a:pt x="166" y="167"/>
                    <a:pt x="158" y="175"/>
                    <a:pt x="149" y="175"/>
                  </a:cubicBezTo>
                  <a:cubicBezTo>
                    <a:pt x="16" y="175"/>
                    <a:pt x="16" y="175"/>
                    <a:pt x="16" y="175"/>
                  </a:cubicBezTo>
                  <a:cubicBezTo>
                    <a:pt x="7" y="175"/>
                    <a:pt x="0" y="167"/>
                    <a:pt x="0" y="158"/>
                  </a:cubicBezTo>
                  <a:cubicBezTo>
                    <a:pt x="0" y="17"/>
                    <a:pt x="0" y="17"/>
                    <a:pt x="0" y="17"/>
                  </a:cubicBezTo>
                  <a:cubicBezTo>
                    <a:pt x="0" y="8"/>
                    <a:pt x="7" y="0"/>
                    <a:pt x="16" y="0"/>
                  </a:cubicBezTo>
                  <a:cubicBezTo>
                    <a:pt x="149" y="0"/>
                    <a:pt x="149" y="0"/>
                    <a:pt x="149" y="0"/>
                  </a:cubicBezTo>
                  <a:cubicBezTo>
                    <a:pt x="158" y="0"/>
                    <a:pt x="166" y="8"/>
                    <a:pt x="166" y="17"/>
                  </a:cubicBezTo>
                  <a:lnTo>
                    <a:pt x="166" y="158"/>
                  </a:ln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9" name="Freeform 46">
              <a:extLst>
                <a:ext uri="{FF2B5EF4-FFF2-40B4-BE49-F238E27FC236}">
                  <a16:creationId xmlns:a16="http://schemas.microsoft.com/office/drawing/2014/main" id="{DB4F8915-FC4C-4011-92D7-B65C56C2F00A}"/>
                </a:ext>
              </a:extLst>
            </p:cNvPr>
            <p:cNvSpPr>
              <a:spLocks/>
            </p:cNvSpPr>
            <p:nvPr/>
          </p:nvSpPr>
          <p:spPr bwMode="auto">
            <a:xfrm>
              <a:off x="7602479" y="1705419"/>
              <a:ext cx="560895" cy="237114"/>
            </a:xfrm>
            <a:custGeom>
              <a:avLst/>
              <a:gdLst>
                <a:gd name="T0" fmla="*/ 0 w 343"/>
                <a:gd name="T1" fmla="*/ 145 h 145"/>
                <a:gd name="T2" fmla="*/ 84 w 343"/>
                <a:gd name="T3" fmla="*/ 52 h 145"/>
                <a:gd name="T4" fmla="*/ 171 w 343"/>
                <a:gd name="T5" fmla="*/ 93 h 145"/>
                <a:gd name="T6" fmla="*/ 256 w 343"/>
                <a:gd name="T7" fmla="*/ 22 h 145"/>
                <a:gd name="T8" fmla="*/ 343 w 343"/>
                <a:gd name="T9" fmla="*/ 0 h 145"/>
              </a:gdLst>
              <a:ahLst/>
              <a:cxnLst>
                <a:cxn ang="0">
                  <a:pos x="T0" y="T1"/>
                </a:cxn>
                <a:cxn ang="0">
                  <a:pos x="T2" y="T3"/>
                </a:cxn>
                <a:cxn ang="0">
                  <a:pos x="T4" y="T5"/>
                </a:cxn>
                <a:cxn ang="0">
                  <a:pos x="T6" y="T7"/>
                </a:cxn>
                <a:cxn ang="0">
                  <a:pos x="T8" y="T9"/>
                </a:cxn>
              </a:cxnLst>
              <a:rect l="0" t="0" r="r" b="b"/>
              <a:pathLst>
                <a:path w="343" h="145">
                  <a:moveTo>
                    <a:pt x="0" y="145"/>
                  </a:moveTo>
                  <a:lnTo>
                    <a:pt x="84" y="52"/>
                  </a:lnTo>
                  <a:lnTo>
                    <a:pt x="171" y="93"/>
                  </a:lnTo>
                  <a:lnTo>
                    <a:pt x="256" y="22"/>
                  </a:lnTo>
                  <a:lnTo>
                    <a:pt x="343" y="0"/>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0" name="Line 47">
              <a:extLst>
                <a:ext uri="{FF2B5EF4-FFF2-40B4-BE49-F238E27FC236}">
                  <a16:creationId xmlns:a16="http://schemas.microsoft.com/office/drawing/2014/main" id="{10AB8C20-4900-4992-87F0-220610B9EB34}"/>
                </a:ext>
              </a:extLst>
            </p:cNvPr>
            <p:cNvSpPr>
              <a:spLocks noChangeShapeType="1"/>
            </p:cNvSpPr>
            <p:nvPr/>
          </p:nvSpPr>
          <p:spPr bwMode="auto">
            <a:xfrm>
              <a:off x="7739841" y="1790453"/>
              <a:ext cx="0" cy="379381"/>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1" name="Line 48">
              <a:extLst>
                <a:ext uri="{FF2B5EF4-FFF2-40B4-BE49-F238E27FC236}">
                  <a16:creationId xmlns:a16="http://schemas.microsoft.com/office/drawing/2014/main" id="{B7492D9B-7441-4167-B8A8-80238C11D39A}"/>
                </a:ext>
              </a:extLst>
            </p:cNvPr>
            <p:cNvSpPr>
              <a:spLocks noChangeShapeType="1"/>
            </p:cNvSpPr>
            <p:nvPr/>
          </p:nvSpPr>
          <p:spPr bwMode="auto">
            <a:xfrm>
              <a:off x="7882109" y="1857499"/>
              <a:ext cx="0" cy="312336"/>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2" name="Line 49">
              <a:extLst>
                <a:ext uri="{FF2B5EF4-FFF2-40B4-BE49-F238E27FC236}">
                  <a16:creationId xmlns:a16="http://schemas.microsoft.com/office/drawing/2014/main" id="{5EB7FDBF-448D-4961-B8F5-CC964F0F6AA4}"/>
                </a:ext>
              </a:extLst>
            </p:cNvPr>
            <p:cNvSpPr>
              <a:spLocks noChangeShapeType="1"/>
            </p:cNvSpPr>
            <p:nvPr/>
          </p:nvSpPr>
          <p:spPr bwMode="auto">
            <a:xfrm>
              <a:off x="8021107" y="1741395"/>
              <a:ext cx="0" cy="428439"/>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3" name="Line 50">
              <a:extLst>
                <a:ext uri="{FF2B5EF4-FFF2-40B4-BE49-F238E27FC236}">
                  <a16:creationId xmlns:a16="http://schemas.microsoft.com/office/drawing/2014/main" id="{3F917DEE-4B9A-4717-8111-02F8ACCAAACE}"/>
                </a:ext>
              </a:extLst>
            </p:cNvPr>
            <p:cNvSpPr>
              <a:spLocks noChangeShapeType="1"/>
            </p:cNvSpPr>
            <p:nvPr/>
          </p:nvSpPr>
          <p:spPr bwMode="auto">
            <a:xfrm>
              <a:off x="7602479" y="1942533"/>
              <a:ext cx="56089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4" name="Line 51">
              <a:extLst>
                <a:ext uri="{FF2B5EF4-FFF2-40B4-BE49-F238E27FC236}">
                  <a16:creationId xmlns:a16="http://schemas.microsoft.com/office/drawing/2014/main" id="{E86BC7CF-BDF6-4838-A9D4-B6DE6584E1BC}"/>
                </a:ext>
              </a:extLst>
            </p:cNvPr>
            <p:cNvSpPr>
              <a:spLocks noChangeShapeType="1"/>
            </p:cNvSpPr>
            <p:nvPr/>
          </p:nvSpPr>
          <p:spPr bwMode="auto">
            <a:xfrm>
              <a:off x="7913179" y="1829699"/>
              <a:ext cx="25019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5" name="Line 52">
              <a:extLst>
                <a:ext uri="{FF2B5EF4-FFF2-40B4-BE49-F238E27FC236}">
                  <a16:creationId xmlns:a16="http://schemas.microsoft.com/office/drawing/2014/main" id="{9D9AE1F5-75A7-4AF1-9DDE-5ABD3A15178A}"/>
                </a:ext>
              </a:extLst>
            </p:cNvPr>
            <p:cNvSpPr>
              <a:spLocks noChangeShapeType="1"/>
            </p:cNvSpPr>
            <p:nvPr/>
          </p:nvSpPr>
          <p:spPr bwMode="auto">
            <a:xfrm>
              <a:off x="7602479" y="2058636"/>
              <a:ext cx="56089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176" name="Group 175">
            <a:extLst>
              <a:ext uri="{FF2B5EF4-FFF2-40B4-BE49-F238E27FC236}">
                <a16:creationId xmlns:a16="http://schemas.microsoft.com/office/drawing/2014/main" id="{234CFBBC-E1FE-43E6-9693-8B2C45A060DC}"/>
              </a:ext>
            </a:extLst>
          </p:cNvPr>
          <p:cNvGrpSpPr/>
          <p:nvPr/>
        </p:nvGrpSpPr>
        <p:grpSpPr>
          <a:xfrm>
            <a:off x="8306696" y="4480810"/>
            <a:ext cx="693402" cy="796925"/>
            <a:chOff x="10923648" y="4431064"/>
            <a:chExt cx="514350" cy="588963"/>
          </a:xfrm>
        </p:grpSpPr>
        <p:sp>
          <p:nvSpPr>
            <p:cNvPr id="177" name="Freeform 75">
              <a:extLst>
                <a:ext uri="{FF2B5EF4-FFF2-40B4-BE49-F238E27FC236}">
                  <a16:creationId xmlns:a16="http://schemas.microsoft.com/office/drawing/2014/main" id="{524F6148-D319-4D65-BF9F-43F8E6C143BA}"/>
                </a:ext>
              </a:extLst>
            </p:cNvPr>
            <p:cNvSpPr>
              <a:spLocks/>
            </p:cNvSpPr>
            <p:nvPr/>
          </p:nvSpPr>
          <p:spPr bwMode="auto">
            <a:xfrm>
              <a:off x="11209398" y="4645377"/>
              <a:ext cx="228600" cy="374650"/>
            </a:xfrm>
            <a:custGeom>
              <a:avLst/>
              <a:gdLst>
                <a:gd name="T0" fmla="*/ 0 w 66"/>
                <a:gd name="T1" fmla="*/ 108 h 108"/>
                <a:gd name="T2" fmla="*/ 66 w 66"/>
                <a:gd name="T3" fmla="*/ 34 h 108"/>
                <a:gd name="T4" fmla="*/ 58 w 66"/>
                <a:gd name="T5" fmla="*/ 0 h 108"/>
              </a:gdLst>
              <a:ahLst/>
              <a:cxnLst>
                <a:cxn ang="0">
                  <a:pos x="T0" y="T1"/>
                </a:cxn>
                <a:cxn ang="0">
                  <a:pos x="T2" y="T3"/>
                </a:cxn>
                <a:cxn ang="0">
                  <a:pos x="T4" y="T5"/>
                </a:cxn>
              </a:cxnLst>
              <a:rect l="0" t="0" r="r" b="b"/>
              <a:pathLst>
                <a:path w="66" h="108">
                  <a:moveTo>
                    <a:pt x="0" y="108"/>
                  </a:moveTo>
                  <a:cubicBezTo>
                    <a:pt x="37" y="104"/>
                    <a:pt x="66" y="72"/>
                    <a:pt x="66" y="34"/>
                  </a:cubicBezTo>
                  <a:cubicBezTo>
                    <a:pt x="66" y="22"/>
                    <a:pt x="64" y="10"/>
                    <a:pt x="58" y="0"/>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8" name="Freeform 76">
              <a:extLst>
                <a:ext uri="{FF2B5EF4-FFF2-40B4-BE49-F238E27FC236}">
                  <a16:creationId xmlns:a16="http://schemas.microsoft.com/office/drawing/2014/main" id="{7A0CFBA2-FA36-4C1F-87F0-78878AE893F7}"/>
                </a:ext>
              </a:extLst>
            </p:cNvPr>
            <p:cNvSpPr>
              <a:spLocks/>
            </p:cNvSpPr>
            <p:nvPr/>
          </p:nvSpPr>
          <p:spPr bwMode="auto">
            <a:xfrm>
              <a:off x="10923648" y="4504089"/>
              <a:ext cx="285750" cy="515937"/>
            </a:xfrm>
            <a:custGeom>
              <a:avLst/>
              <a:gdLst>
                <a:gd name="T0" fmla="*/ 83 w 83"/>
                <a:gd name="T1" fmla="*/ 0 h 149"/>
                <a:gd name="T2" fmla="*/ 75 w 83"/>
                <a:gd name="T3" fmla="*/ 0 h 149"/>
                <a:gd name="T4" fmla="*/ 0 w 83"/>
                <a:gd name="T5" fmla="*/ 75 h 149"/>
                <a:gd name="T6" fmla="*/ 66 w 83"/>
                <a:gd name="T7" fmla="*/ 149 h 149"/>
              </a:gdLst>
              <a:ahLst/>
              <a:cxnLst>
                <a:cxn ang="0">
                  <a:pos x="T0" y="T1"/>
                </a:cxn>
                <a:cxn ang="0">
                  <a:pos x="T2" y="T3"/>
                </a:cxn>
                <a:cxn ang="0">
                  <a:pos x="T4" y="T5"/>
                </a:cxn>
                <a:cxn ang="0">
                  <a:pos x="T6" y="T7"/>
                </a:cxn>
              </a:cxnLst>
              <a:rect l="0" t="0" r="r" b="b"/>
              <a:pathLst>
                <a:path w="83" h="149">
                  <a:moveTo>
                    <a:pt x="83" y="0"/>
                  </a:moveTo>
                  <a:cubicBezTo>
                    <a:pt x="80" y="0"/>
                    <a:pt x="78" y="0"/>
                    <a:pt x="75" y="0"/>
                  </a:cubicBezTo>
                  <a:cubicBezTo>
                    <a:pt x="33" y="0"/>
                    <a:pt x="0" y="33"/>
                    <a:pt x="0" y="75"/>
                  </a:cubicBezTo>
                  <a:cubicBezTo>
                    <a:pt x="0" y="113"/>
                    <a:pt x="29" y="145"/>
                    <a:pt x="66" y="149"/>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9" name="Freeform 77">
              <a:extLst>
                <a:ext uri="{FF2B5EF4-FFF2-40B4-BE49-F238E27FC236}">
                  <a16:creationId xmlns:a16="http://schemas.microsoft.com/office/drawing/2014/main" id="{968C33A5-1BC1-4EC1-876A-C96713B74CFB}"/>
                </a:ext>
              </a:extLst>
            </p:cNvPr>
            <p:cNvSpPr>
              <a:spLocks/>
            </p:cNvSpPr>
            <p:nvPr/>
          </p:nvSpPr>
          <p:spPr bwMode="auto">
            <a:xfrm>
              <a:off x="11136373" y="4431064"/>
              <a:ext cx="101600" cy="146050"/>
            </a:xfrm>
            <a:custGeom>
              <a:avLst/>
              <a:gdLst>
                <a:gd name="T0" fmla="*/ 0 w 64"/>
                <a:gd name="T1" fmla="*/ 0 h 92"/>
                <a:gd name="T2" fmla="*/ 64 w 64"/>
                <a:gd name="T3" fmla="*/ 46 h 92"/>
                <a:gd name="T4" fmla="*/ 0 w 64"/>
                <a:gd name="T5" fmla="*/ 92 h 92"/>
              </a:gdLst>
              <a:ahLst/>
              <a:cxnLst>
                <a:cxn ang="0">
                  <a:pos x="T0" y="T1"/>
                </a:cxn>
                <a:cxn ang="0">
                  <a:pos x="T2" y="T3"/>
                </a:cxn>
                <a:cxn ang="0">
                  <a:pos x="T4" y="T5"/>
                </a:cxn>
              </a:cxnLst>
              <a:rect l="0" t="0" r="r" b="b"/>
              <a:pathLst>
                <a:path w="64" h="92">
                  <a:moveTo>
                    <a:pt x="0" y="0"/>
                  </a:moveTo>
                  <a:lnTo>
                    <a:pt x="64" y="46"/>
                  </a:lnTo>
                  <a:lnTo>
                    <a:pt x="0" y="92"/>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180" name="Group 179">
            <a:extLst>
              <a:ext uri="{FF2B5EF4-FFF2-40B4-BE49-F238E27FC236}">
                <a16:creationId xmlns:a16="http://schemas.microsoft.com/office/drawing/2014/main" id="{DE3011D6-DFFC-4ACE-A221-5D8D5AA59FAF}"/>
              </a:ext>
            </a:extLst>
          </p:cNvPr>
          <p:cNvGrpSpPr/>
          <p:nvPr/>
        </p:nvGrpSpPr>
        <p:grpSpPr>
          <a:xfrm>
            <a:off x="8452945" y="4743901"/>
            <a:ext cx="416621" cy="381217"/>
            <a:chOff x="5130772" y="4388202"/>
            <a:chExt cx="668338" cy="674687"/>
          </a:xfrm>
        </p:grpSpPr>
        <p:sp>
          <p:nvSpPr>
            <p:cNvPr id="181" name="Oval 91">
              <a:extLst>
                <a:ext uri="{FF2B5EF4-FFF2-40B4-BE49-F238E27FC236}">
                  <a16:creationId xmlns:a16="http://schemas.microsoft.com/office/drawing/2014/main" id="{48793761-06CC-4E5A-B535-1BC1FAF1EC04}"/>
                </a:ext>
              </a:extLst>
            </p:cNvPr>
            <p:cNvSpPr>
              <a:spLocks noChangeArrowheads="1"/>
            </p:cNvSpPr>
            <p:nvPr/>
          </p:nvSpPr>
          <p:spPr bwMode="auto">
            <a:xfrm>
              <a:off x="5275234" y="4740627"/>
              <a:ext cx="176213" cy="177800"/>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2" name="Oval 92">
              <a:extLst>
                <a:ext uri="{FF2B5EF4-FFF2-40B4-BE49-F238E27FC236}">
                  <a16:creationId xmlns:a16="http://schemas.microsoft.com/office/drawing/2014/main" id="{EABAAB2F-A24B-4830-9415-3DBCD0EB518A}"/>
                </a:ext>
              </a:extLst>
            </p:cNvPr>
            <p:cNvSpPr>
              <a:spLocks noChangeArrowheads="1"/>
            </p:cNvSpPr>
            <p:nvPr/>
          </p:nvSpPr>
          <p:spPr bwMode="auto">
            <a:xfrm>
              <a:off x="5627659" y="4473927"/>
              <a:ext cx="85725" cy="90487"/>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3" name="Freeform 93">
              <a:extLst>
                <a:ext uri="{FF2B5EF4-FFF2-40B4-BE49-F238E27FC236}">
                  <a16:creationId xmlns:a16="http://schemas.microsoft.com/office/drawing/2014/main" id="{A901348A-2DA6-4585-9397-BB73D2E36081}"/>
                </a:ext>
              </a:extLst>
            </p:cNvPr>
            <p:cNvSpPr>
              <a:spLocks/>
            </p:cNvSpPr>
            <p:nvPr/>
          </p:nvSpPr>
          <p:spPr bwMode="auto">
            <a:xfrm>
              <a:off x="5130772" y="4591402"/>
              <a:ext cx="465138" cy="471487"/>
            </a:xfrm>
            <a:custGeom>
              <a:avLst/>
              <a:gdLst>
                <a:gd name="T0" fmla="*/ 122 w 135"/>
                <a:gd name="T1" fmla="*/ 68 h 136"/>
                <a:gd name="T2" fmla="*/ 121 w 135"/>
                <a:gd name="T3" fmla="*/ 57 h 136"/>
                <a:gd name="T4" fmla="*/ 135 w 135"/>
                <a:gd name="T5" fmla="*/ 49 h 136"/>
                <a:gd name="T6" fmla="*/ 118 w 135"/>
                <a:gd name="T7" fmla="*/ 19 h 136"/>
                <a:gd name="T8" fmla="*/ 104 w 135"/>
                <a:gd name="T9" fmla="*/ 27 h 136"/>
                <a:gd name="T10" fmla="*/ 85 w 135"/>
                <a:gd name="T11" fmla="*/ 16 h 136"/>
                <a:gd name="T12" fmla="*/ 85 w 135"/>
                <a:gd name="T13" fmla="*/ 0 h 136"/>
                <a:gd name="T14" fmla="*/ 51 w 135"/>
                <a:gd name="T15" fmla="*/ 0 h 136"/>
                <a:gd name="T16" fmla="*/ 51 w 135"/>
                <a:gd name="T17" fmla="*/ 16 h 136"/>
                <a:gd name="T18" fmla="*/ 30 w 135"/>
                <a:gd name="T19" fmla="*/ 27 h 136"/>
                <a:gd name="T20" fmla="*/ 17 w 135"/>
                <a:gd name="T21" fmla="*/ 19 h 136"/>
                <a:gd name="T22" fmla="*/ 0 w 135"/>
                <a:gd name="T23" fmla="*/ 49 h 136"/>
                <a:gd name="T24" fmla="*/ 13 w 135"/>
                <a:gd name="T25" fmla="*/ 57 h 136"/>
                <a:gd name="T26" fmla="*/ 12 w 135"/>
                <a:gd name="T27" fmla="*/ 68 h 136"/>
                <a:gd name="T28" fmla="*/ 13 w 135"/>
                <a:gd name="T29" fmla="*/ 80 h 136"/>
                <a:gd name="T30" fmla="*/ 0 w 135"/>
                <a:gd name="T31" fmla="*/ 88 h 136"/>
                <a:gd name="T32" fmla="*/ 17 w 135"/>
                <a:gd name="T33" fmla="*/ 117 h 136"/>
                <a:gd name="T34" fmla="*/ 30 w 135"/>
                <a:gd name="T35" fmla="*/ 109 h 136"/>
                <a:gd name="T36" fmla="*/ 51 w 135"/>
                <a:gd name="T37" fmla="*/ 121 h 136"/>
                <a:gd name="T38" fmla="*/ 51 w 135"/>
                <a:gd name="T39" fmla="*/ 136 h 136"/>
                <a:gd name="T40" fmla="*/ 85 w 135"/>
                <a:gd name="T41" fmla="*/ 136 h 136"/>
                <a:gd name="T42" fmla="*/ 85 w 135"/>
                <a:gd name="T43" fmla="*/ 121 h 136"/>
                <a:gd name="T44" fmla="*/ 104 w 135"/>
                <a:gd name="T45" fmla="*/ 109 h 136"/>
                <a:gd name="T46" fmla="*/ 118 w 135"/>
                <a:gd name="T47" fmla="*/ 117 h 136"/>
                <a:gd name="T48" fmla="*/ 135 w 135"/>
                <a:gd name="T49" fmla="*/ 88 h 136"/>
                <a:gd name="T50" fmla="*/ 121 w 135"/>
                <a:gd name="T51" fmla="*/ 80 h 136"/>
                <a:gd name="T52" fmla="*/ 122 w 135"/>
                <a:gd name="T53"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5" h="136">
                  <a:moveTo>
                    <a:pt x="122" y="68"/>
                  </a:moveTo>
                  <a:cubicBezTo>
                    <a:pt x="122" y="64"/>
                    <a:pt x="122" y="60"/>
                    <a:pt x="121" y="57"/>
                  </a:cubicBezTo>
                  <a:cubicBezTo>
                    <a:pt x="135" y="49"/>
                    <a:pt x="135" y="49"/>
                    <a:pt x="135" y="49"/>
                  </a:cubicBezTo>
                  <a:cubicBezTo>
                    <a:pt x="118" y="19"/>
                    <a:pt x="118" y="19"/>
                    <a:pt x="118" y="19"/>
                  </a:cubicBezTo>
                  <a:cubicBezTo>
                    <a:pt x="104" y="27"/>
                    <a:pt x="104" y="27"/>
                    <a:pt x="104" y="27"/>
                  </a:cubicBezTo>
                  <a:cubicBezTo>
                    <a:pt x="99" y="22"/>
                    <a:pt x="93" y="18"/>
                    <a:pt x="85" y="16"/>
                  </a:cubicBezTo>
                  <a:cubicBezTo>
                    <a:pt x="85" y="0"/>
                    <a:pt x="85" y="0"/>
                    <a:pt x="85" y="0"/>
                  </a:cubicBezTo>
                  <a:cubicBezTo>
                    <a:pt x="51" y="0"/>
                    <a:pt x="51" y="0"/>
                    <a:pt x="51" y="0"/>
                  </a:cubicBezTo>
                  <a:cubicBezTo>
                    <a:pt x="51" y="16"/>
                    <a:pt x="51" y="16"/>
                    <a:pt x="51" y="16"/>
                  </a:cubicBezTo>
                  <a:cubicBezTo>
                    <a:pt x="42" y="18"/>
                    <a:pt x="36" y="22"/>
                    <a:pt x="30" y="27"/>
                  </a:cubicBezTo>
                  <a:cubicBezTo>
                    <a:pt x="17" y="19"/>
                    <a:pt x="17" y="19"/>
                    <a:pt x="17" y="19"/>
                  </a:cubicBezTo>
                  <a:cubicBezTo>
                    <a:pt x="0" y="49"/>
                    <a:pt x="0" y="49"/>
                    <a:pt x="0" y="49"/>
                  </a:cubicBezTo>
                  <a:cubicBezTo>
                    <a:pt x="13" y="57"/>
                    <a:pt x="13" y="57"/>
                    <a:pt x="13" y="57"/>
                  </a:cubicBezTo>
                  <a:cubicBezTo>
                    <a:pt x="12" y="60"/>
                    <a:pt x="12" y="64"/>
                    <a:pt x="12" y="68"/>
                  </a:cubicBezTo>
                  <a:cubicBezTo>
                    <a:pt x="12" y="72"/>
                    <a:pt x="12" y="76"/>
                    <a:pt x="13" y="80"/>
                  </a:cubicBezTo>
                  <a:cubicBezTo>
                    <a:pt x="0" y="88"/>
                    <a:pt x="0" y="88"/>
                    <a:pt x="0" y="88"/>
                  </a:cubicBezTo>
                  <a:cubicBezTo>
                    <a:pt x="17" y="117"/>
                    <a:pt x="17" y="117"/>
                    <a:pt x="17" y="117"/>
                  </a:cubicBezTo>
                  <a:cubicBezTo>
                    <a:pt x="30" y="109"/>
                    <a:pt x="30" y="109"/>
                    <a:pt x="30" y="109"/>
                  </a:cubicBezTo>
                  <a:cubicBezTo>
                    <a:pt x="36" y="114"/>
                    <a:pt x="42" y="118"/>
                    <a:pt x="51" y="121"/>
                  </a:cubicBezTo>
                  <a:cubicBezTo>
                    <a:pt x="51" y="136"/>
                    <a:pt x="51" y="136"/>
                    <a:pt x="51" y="136"/>
                  </a:cubicBezTo>
                  <a:cubicBezTo>
                    <a:pt x="85" y="136"/>
                    <a:pt x="85" y="136"/>
                    <a:pt x="85" y="136"/>
                  </a:cubicBezTo>
                  <a:cubicBezTo>
                    <a:pt x="85" y="121"/>
                    <a:pt x="85" y="121"/>
                    <a:pt x="85" y="121"/>
                  </a:cubicBezTo>
                  <a:cubicBezTo>
                    <a:pt x="93" y="118"/>
                    <a:pt x="99" y="114"/>
                    <a:pt x="104" y="109"/>
                  </a:cubicBezTo>
                  <a:cubicBezTo>
                    <a:pt x="118" y="117"/>
                    <a:pt x="118" y="117"/>
                    <a:pt x="118" y="117"/>
                  </a:cubicBezTo>
                  <a:cubicBezTo>
                    <a:pt x="135" y="88"/>
                    <a:pt x="135" y="88"/>
                    <a:pt x="135" y="88"/>
                  </a:cubicBezTo>
                  <a:cubicBezTo>
                    <a:pt x="121" y="80"/>
                    <a:pt x="121" y="80"/>
                    <a:pt x="121" y="80"/>
                  </a:cubicBezTo>
                  <a:cubicBezTo>
                    <a:pt x="122" y="76"/>
                    <a:pt x="122" y="72"/>
                    <a:pt x="122" y="68"/>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4" name="Freeform 94">
              <a:extLst>
                <a:ext uri="{FF2B5EF4-FFF2-40B4-BE49-F238E27FC236}">
                  <a16:creationId xmlns:a16="http://schemas.microsoft.com/office/drawing/2014/main" id="{72EFE655-D879-4AE1-8F83-351F302325E9}"/>
                </a:ext>
              </a:extLst>
            </p:cNvPr>
            <p:cNvSpPr>
              <a:spLocks/>
            </p:cNvSpPr>
            <p:nvPr/>
          </p:nvSpPr>
          <p:spPr bwMode="auto">
            <a:xfrm>
              <a:off x="5540347" y="4388202"/>
              <a:ext cx="258763" cy="263525"/>
            </a:xfrm>
            <a:custGeom>
              <a:avLst/>
              <a:gdLst>
                <a:gd name="T0" fmla="*/ 67 w 75"/>
                <a:gd name="T1" fmla="*/ 38 h 76"/>
                <a:gd name="T2" fmla="*/ 66 w 75"/>
                <a:gd name="T3" fmla="*/ 31 h 76"/>
                <a:gd name="T4" fmla="*/ 75 w 75"/>
                <a:gd name="T5" fmla="*/ 26 h 76"/>
                <a:gd name="T6" fmla="*/ 66 w 75"/>
                <a:gd name="T7" fmla="*/ 11 h 76"/>
                <a:gd name="T8" fmla="*/ 58 w 75"/>
                <a:gd name="T9" fmla="*/ 16 h 76"/>
                <a:gd name="T10" fmla="*/ 47 w 75"/>
                <a:gd name="T11" fmla="*/ 9 h 76"/>
                <a:gd name="T12" fmla="*/ 47 w 75"/>
                <a:gd name="T13" fmla="*/ 0 h 76"/>
                <a:gd name="T14" fmla="*/ 30 w 75"/>
                <a:gd name="T15" fmla="*/ 0 h 76"/>
                <a:gd name="T16" fmla="*/ 30 w 75"/>
                <a:gd name="T17" fmla="*/ 9 h 76"/>
                <a:gd name="T18" fmla="*/ 17 w 75"/>
                <a:gd name="T19" fmla="*/ 16 h 76"/>
                <a:gd name="T20" fmla="*/ 9 w 75"/>
                <a:gd name="T21" fmla="*/ 11 h 76"/>
                <a:gd name="T22" fmla="*/ 0 w 75"/>
                <a:gd name="T23" fmla="*/ 26 h 76"/>
                <a:gd name="T24" fmla="*/ 9 w 75"/>
                <a:gd name="T25" fmla="*/ 31 h 76"/>
                <a:gd name="T26" fmla="*/ 8 w 75"/>
                <a:gd name="T27" fmla="*/ 38 h 76"/>
                <a:gd name="T28" fmla="*/ 9 w 75"/>
                <a:gd name="T29" fmla="*/ 45 h 76"/>
                <a:gd name="T30" fmla="*/ 0 w 75"/>
                <a:gd name="T31" fmla="*/ 50 h 76"/>
                <a:gd name="T32" fmla="*/ 9 w 75"/>
                <a:gd name="T33" fmla="*/ 64 h 76"/>
                <a:gd name="T34" fmla="*/ 17 w 75"/>
                <a:gd name="T35" fmla="*/ 60 h 76"/>
                <a:gd name="T36" fmla="*/ 30 w 75"/>
                <a:gd name="T37" fmla="*/ 66 h 76"/>
                <a:gd name="T38" fmla="*/ 30 w 75"/>
                <a:gd name="T39" fmla="*/ 76 h 76"/>
                <a:gd name="T40" fmla="*/ 47 w 75"/>
                <a:gd name="T41" fmla="*/ 76 h 76"/>
                <a:gd name="T42" fmla="*/ 47 w 75"/>
                <a:gd name="T43" fmla="*/ 66 h 76"/>
                <a:gd name="T44" fmla="*/ 58 w 75"/>
                <a:gd name="T45" fmla="*/ 60 h 76"/>
                <a:gd name="T46" fmla="*/ 67 w 75"/>
                <a:gd name="T47" fmla="*/ 64 h 76"/>
                <a:gd name="T48" fmla="*/ 75 w 75"/>
                <a:gd name="T49" fmla="*/ 50 h 76"/>
                <a:gd name="T50" fmla="*/ 67 w 75"/>
                <a:gd name="T51" fmla="*/ 45 h 76"/>
                <a:gd name="T52" fmla="*/ 67 w 75"/>
                <a:gd name="T53"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 h="76">
                  <a:moveTo>
                    <a:pt x="67" y="38"/>
                  </a:moveTo>
                  <a:cubicBezTo>
                    <a:pt x="67" y="36"/>
                    <a:pt x="67" y="33"/>
                    <a:pt x="66" y="31"/>
                  </a:cubicBezTo>
                  <a:cubicBezTo>
                    <a:pt x="75" y="26"/>
                    <a:pt x="75" y="26"/>
                    <a:pt x="75" y="26"/>
                  </a:cubicBezTo>
                  <a:cubicBezTo>
                    <a:pt x="66" y="11"/>
                    <a:pt x="66" y="11"/>
                    <a:pt x="66" y="11"/>
                  </a:cubicBezTo>
                  <a:cubicBezTo>
                    <a:pt x="58" y="16"/>
                    <a:pt x="58" y="16"/>
                    <a:pt x="58" y="16"/>
                  </a:cubicBezTo>
                  <a:cubicBezTo>
                    <a:pt x="55" y="13"/>
                    <a:pt x="51" y="11"/>
                    <a:pt x="47" y="9"/>
                  </a:cubicBezTo>
                  <a:cubicBezTo>
                    <a:pt x="47" y="0"/>
                    <a:pt x="47" y="0"/>
                    <a:pt x="47" y="0"/>
                  </a:cubicBezTo>
                  <a:cubicBezTo>
                    <a:pt x="30" y="0"/>
                    <a:pt x="30" y="0"/>
                    <a:pt x="30" y="0"/>
                  </a:cubicBezTo>
                  <a:cubicBezTo>
                    <a:pt x="30" y="9"/>
                    <a:pt x="30" y="9"/>
                    <a:pt x="30" y="9"/>
                  </a:cubicBezTo>
                  <a:cubicBezTo>
                    <a:pt x="25" y="11"/>
                    <a:pt x="21" y="13"/>
                    <a:pt x="17" y="16"/>
                  </a:cubicBezTo>
                  <a:cubicBezTo>
                    <a:pt x="9" y="11"/>
                    <a:pt x="9" y="11"/>
                    <a:pt x="9" y="11"/>
                  </a:cubicBezTo>
                  <a:cubicBezTo>
                    <a:pt x="0" y="26"/>
                    <a:pt x="0" y="26"/>
                    <a:pt x="0" y="26"/>
                  </a:cubicBezTo>
                  <a:cubicBezTo>
                    <a:pt x="9" y="31"/>
                    <a:pt x="9" y="31"/>
                    <a:pt x="9" y="31"/>
                  </a:cubicBezTo>
                  <a:cubicBezTo>
                    <a:pt x="8" y="33"/>
                    <a:pt x="8" y="36"/>
                    <a:pt x="8" y="38"/>
                  </a:cubicBezTo>
                  <a:cubicBezTo>
                    <a:pt x="8" y="40"/>
                    <a:pt x="8" y="43"/>
                    <a:pt x="9" y="45"/>
                  </a:cubicBezTo>
                  <a:cubicBezTo>
                    <a:pt x="0" y="50"/>
                    <a:pt x="0" y="50"/>
                    <a:pt x="0" y="50"/>
                  </a:cubicBezTo>
                  <a:cubicBezTo>
                    <a:pt x="9" y="64"/>
                    <a:pt x="9" y="64"/>
                    <a:pt x="9" y="64"/>
                  </a:cubicBezTo>
                  <a:cubicBezTo>
                    <a:pt x="17" y="60"/>
                    <a:pt x="17" y="60"/>
                    <a:pt x="17" y="60"/>
                  </a:cubicBezTo>
                  <a:cubicBezTo>
                    <a:pt x="21" y="63"/>
                    <a:pt x="25" y="65"/>
                    <a:pt x="30" y="66"/>
                  </a:cubicBezTo>
                  <a:cubicBezTo>
                    <a:pt x="30" y="76"/>
                    <a:pt x="30" y="76"/>
                    <a:pt x="30" y="76"/>
                  </a:cubicBezTo>
                  <a:cubicBezTo>
                    <a:pt x="47" y="76"/>
                    <a:pt x="47" y="76"/>
                    <a:pt x="47" y="76"/>
                  </a:cubicBezTo>
                  <a:cubicBezTo>
                    <a:pt x="47" y="66"/>
                    <a:pt x="47" y="66"/>
                    <a:pt x="47" y="66"/>
                  </a:cubicBezTo>
                  <a:cubicBezTo>
                    <a:pt x="51" y="65"/>
                    <a:pt x="55" y="63"/>
                    <a:pt x="58" y="60"/>
                  </a:cubicBezTo>
                  <a:cubicBezTo>
                    <a:pt x="67" y="64"/>
                    <a:pt x="67" y="64"/>
                    <a:pt x="67" y="64"/>
                  </a:cubicBezTo>
                  <a:cubicBezTo>
                    <a:pt x="75" y="50"/>
                    <a:pt x="75" y="50"/>
                    <a:pt x="75" y="50"/>
                  </a:cubicBezTo>
                  <a:cubicBezTo>
                    <a:pt x="67" y="45"/>
                    <a:pt x="67" y="45"/>
                    <a:pt x="67" y="45"/>
                  </a:cubicBezTo>
                  <a:cubicBezTo>
                    <a:pt x="67" y="43"/>
                    <a:pt x="67" y="40"/>
                    <a:pt x="67" y="38"/>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Tree>
    <p:extLst>
      <p:ext uri="{BB962C8B-B14F-4D97-AF65-F5344CB8AC3E}">
        <p14:creationId xmlns:p14="http://schemas.microsoft.com/office/powerpoint/2010/main" val="1760930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Straight Connector 103">
            <a:extLst>
              <a:ext uri="{FF2B5EF4-FFF2-40B4-BE49-F238E27FC236}">
                <a16:creationId xmlns:a16="http://schemas.microsoft.com/office/drawing/2014/main" id="{FD6687D4-C344-4A59-A78B-7B84600F6CB2}"/>
              </a:ext>
            </a:extLst>
          </p:cNvPr>
          <p:cNvCxnSpPr/>
          <p:nvPr/>
        </p:nvCxnSpPr>
        <p:spPr>
          <a:xfrm>
            <a:off x="2492191" y="1722943"/>
            <a:ext cx="0" cy="983357"/>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B5AEA73-F3E6-4485-AC0E-8FC5EAE01DC0}"/>
              </a:ext>
            </a:extLst>
          </p:cNvPr>
          <p:cNvCxnSpPr/>
          <p:nvPr/>
        </p:nvCxnSpPr>
        <p:spPr>
          <a:xfrm>
            <a:off x="2492191" y="3285713"/>
            <a:ext cx="0" cy="983357"/>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0B2CEA5-7A2B-44E2-874D-8992160EA93E}"/>
              </a:ext>
            </a:extLst>
          </p:cNvPr>
          <p:cNvCxnSpPr/>
          <p:nvPr/>
        </p:nvCxnSpPr>
        <p:spPr>
          <a:xfrm>
            <a:off x="2492191" y="4848483"/>
            <a:ext cx="0" cy="983357"/>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Object 7" hidden="1">
            <a:extLst>
              <a:ext uri="{FF2B5EF4-FFF2-40B4-BE49-F238E27FC236}">
                <a16:creationId xmlns:a16="http://schemas.microsoft.com/office/drawing/2014/main" id="{D5492554-6043-46E4-99E0-5DA7ABD5636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684" name="think-cell Folie" r:id="rId5" imgW="320" imgH="315" progId="TCLayout.ActiveDocument.1">
                  <p:embed/>
                </p:oleObj>
              </mc:Choice>
              <mc:Fallback>
                <p:oleObj name="think-cell Folie" r:id="rId5" imgW="320" imgH="315" progId="TCLayout.ActiveDocument.1">
                  <p:embed/>
                  <p:pic>
                    <p:nvPicPr>
                      <p:cNvPr id="8" name="Object 7" hidden="1">
                        <a:extLst>
                          <a:ext uri="{FF2B5EF4-FFF2-40B4-BE49-F238E27FC236}">
                            <a16:creationId xmlns:a16="http://schemas.microsoft.com/office/drawing/2014/main" id="{D5492554-6043-46E4-99E0-5DA7ABD5636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Title 8"/>
          <p:cNvSpPr>
            <a:spLocks noGrp="1"/>
          </p:cNvSpPr>
          <p:nvPr>
            <p:ph type="title"/>
          </p:nvPr>
        </p:nvSpPr>
        <p:spPr/>
        <p:txBody>
          <a:bodyPr>
            <a:normAutofit fontScale="90000"/>
          </a:bodyPr>
          <a:lstStyle/>
          <a:p>
            <a:r>
              <a:rPr lang="en-GB" cap="none" dirty="0">
                <a:solidFill>
                  <a:schemeClr val="accent2"/>
                </a:solidFill>
              </a:rPr>
              <a:t>DIGITAL</a:t>
            </a:r>
            <a:r>
              <a:rPr lang="en-GB" cap="none" dirty="0"/>
              <a:t> Innovation</a:t>
            </a:r>
            <a:endParaRPr lang="en-GB" sz="1600" dirty="0">
              <a:solidFill>
                <a:srgbClr val="706F6F"/>
              </a:solidFill>
              <a:ea typeface="+mn-ea"/>
              <a:cs typeface="+mn-cs"/>
            </a:endParaRPr>
          </a:p>
        </p:txBody>
      </p:sp>
      <p:pic>
        <p:nvPicPr>
          <p:cNvPr id="11" name="Picture 10" descr="A picture containing outdoor, building&#10;&#10;Description generated with high confidence">
            <a:extLst>
              <a:ext uri="{FF2B5EF4-FFF2-40B4-BE49-F238E27FC236}">
                <a16:creationId xmlns:a16="http://schemas.microsoft.com/office/drawing/2014/main" id="{8BFDE408-828E-4A87-BC70-76F5E2159E3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207066" y="0"/>
            <a:ext cx="4984933" cy="6858000"/>
          </a:xfrm>
          <a:prstGeom prst="rect">
            <a:avLst/>
          </a:prstGeom>
        </p:spPr>
      </p:pic>
      <p:sp>
        <p:nvSpPr>
          <p:cNvPr id="15" name="Rectangle 14">
            <a:extLst>
              <a:ext uri="{FF2B5EF4-FFF2-40B4-BE49-F238E27FC236}">
                <a16:creationId xmlns:a16="http://schemas.microsoft.com/office/drawing/2014/main" id="{DA2D3968-7F4C-4574-BD05-CC197653D97B}"/>
              </a:ext>
            </a:extLst>
          </p:cNvPr>
          <p:cNvSpPr/>
          <p:nvPr/>
        </p:nvSpPr>
        <p:spPr>
          <a:xfrm>
            <a:off x="7207066" y="0"/>
            <a:ext cx="4984933" cy="6858000"/>
          </a:xfrm>
          <a:prstGeom prst="rect">
            <a:avLst/>
          </a:prstGeom>
          <a:solidFill>
            <a:srgbClr val="008EC0">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050"/>
          </a:p>
        </p:txBody>
      </p:sp>
      <p:sp>
        <p:nvSpPr>
          <p:cNvPr id="18" name="Rectangle 17">
            <a:extLst>
              <a:ext uri="{FF2B5EF4-FFF2-40B4-BE49-F238E27FC236}">
                <a16:creationId xmlns:a16="http://schemas.microsoft.com/office/drawing/2014/main" id="{E2745DCF-B311-4EBC-893E-5F4D146FC9A8}"/>
              </a:ext>
            </a:extLst>
          </p:cNvPr>
          <p:cNvSpPr/>
          <p:nvPr/>
        </p:nvSpPr>
        <p:spPr>
          <a:xfrm>
            <a:off x="8526084" y="1592511"/>
            <a:ext cx="3388009" cy="774571"/>
          </a:xfrm>
          <a:prstGeom prst="rect">
            <a:avLst/>
          </a:prstGeom>
        </p:spPr>
        <p:txBody>
          <a:bodyPr wrap="square" lIns="0" tIns="0" rIns="0" bIns="0">
            <a:spAutoFit/>
          </a:bodyPr>
          <a:lstStyle/>
          <a:p>
            <a:pPr marL="180975" lvl="1" indent="-180975">
              <a:spcBef>
                <a:spcPts val="0"/>
              </a:spcBef>
              <a:spcAft>
                <a:spcPts val="500"/>
              </a:spcAft>
              <a:buFont typeface="Arial" panose="020B0604020202020204" pitchFamily="34" charset="0"/>
              <a:buChar char="•"/>
            </a:pPr>
            <a:r>
              <a:rPr lang="en-GB" sz="1400" dirty="0">
                <a:solidFill>
                  <a:schemeClr val="bg1"/>
                </a:solidFill>
              </a:rPr>
              <a:t>Customer Reliability Engineering</a:t>
            </a:r>
          </a:p>
          <a:p>
            <a:pPr marL="180975" lvl="1" indent="-180975">
              <a:spcAft>
                <a:spcPts val="500"/>
              </a:spcAft>
              <a:buFont typeface="Arial" panose="020B0604020202020204" pitchFamily="34" charset="0"/>
              <a:buChar char="•"/>
            </a:pPr>
            <a:r>
              <a:rPr lang="en-GB" sz="1400" dirty="0">
                <a:solidFill>
                  <a:schemeClr val="bg1"/>
                </a:solidFill>
              </a:rPr>
              <a:t>Elastic Operations</a:t>
            </a:r>
          </a:p>
          <a:p>
            <a:pPr marL="180975" lvl="1" indent="-180975">
              <a:spcAft>
                <a:spcPts val="500"/>
              </a:spcAft>
              <a:buFont typeface="Arial" panose="020B0604020202020204" pitchFamily="34" charset="0"/>
              <a:buChar char="•"/>
            </a:pPr>
            <a:r>
              <a:rPr lang="en-GB" sz="1400" dirty="0">
                <a:solidFill>
                  <a:schemeClr val="bg1"/>
                </a:solidFill>
              </a:rPr>
              <a:t>Data </a:t>
            </a:r>
            <a:r>
              <a:rPr lang="en-GB" sz="1400" dirty="0" err="1">
                <a:solidFill>
                  <a:schemeClr val="bg1"/>
                </a:solidFill>
              </a:rPr>
              <a:t>Center</a:t>
            </a:r>
            <a:r>
              <a:rPr lang="en-GB" sz="1400" dirty="0">
                <a:solidFill>
                  <a:schemeClr val="bg1"/>
                </a:solidFill>
              </a:rPr>
              <a:t> Infrastructure Management (DCIM)</a:t>
            </a:r>
          </a:p>
        </p:txBody>
      </p:sp>
      <p:grpSp>
        <p:nvGrpSpPr>
          <p:cNvPr id="5" name="Group 4">
            <a:extLst>
              <a:ext uri="{FF2B5EF4-FFF2-40B4-BE49-F238E27FC236}">
                <a16:creationId xmlns:a16="http://schemas.microsoft.com/office/drawing/2014/main" id="{C89C6AB8-8327-433B-AEA0-FAC3E2A1F883}"/>
              </a:ext>
            </a:extLst>
          </p:cNvPr>
          <p:cNvGrpSpPr/>
          <p:nvPr/>
        </p:nvGrpSpPr>
        <p:grpSpPr>
          <a:xfrm>
            <a:off x="7516035" y="2811294"/>
            <a:ext cx="4037008" cy="869009"/>
            <a:chOff x="7516035" y="2629296"/>
            <a:chExt cx="4037008" cy="869009"/>
          </a:xfrm>
        </p:grpSpPr>
        <p:sp>
          <p:nvSpPr>
            <p:cNvPr id="69" name="Oval 68">
              <a:extLst>
                <a:ext uri="{FF2B5EF4-FFF2-40B4-BE49-F238E27FC236}">
                  <a16:creationId xmlns:a16="http://schemas.microsoft.com/office/drawing/2014/main" id="{8F89ED26-896B-48BC-9B66-E444E8BE8893}"/>
                </a:ext>
              </a:extLst>
            </p:cNvPr>
            <p:cNvSpPr/>
            <p:nvPr/>
          </p:nvSpPr>
          <p:spPr>
            <a:xfrm>
              <a:off x="7516035" y="2629296"/>
              <a:ext cx="869009" cy="869009"/>
            </a:xfrm>
            <a:prstGeom prst="ellipse">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70" name="Straight Connector 69">
              <a:extLst>
                <a:ext uri="{FF2B5EF4-FFF2-40B4-BE49-F238E27FC236}">
                  <a16:creationId xmlns:a16="http://schemas.microsoft.com/office/drawing/2014/main" id="{C10085DF-EE1E-4F9D-BACD-CDBC5019D4BA}"/>
                </a:ext>
              </a:extLst>
            </p:cNvPr>
            <p:cNvCxnSpPr>
              <a:cxnSpLocks/>
            </p:cNvCxnSpPr>
            <p:nvPr/>
          </p:nvCxnSpPr>
          <p:spPr>
            <a:xfrm>
              <a:off x="8385043" y="3145425"/>
              <a:ext cx="316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5D4BED9C-B4A3-42C4-9F2D-4C269132DF54}"/>
                </a:ext>
              </a:extLst>
            </p:cNvPr>
            <p:cNvSpPr/>
            <p:nvPr/>
          </p:nvSpPr>
          <p:spPr>
            <a:xfrm>
              <a:off x="8505451" y="2778357"/>
              <a:ext cx="1075615" cy="276999"/>
            </a:xfrm>
            <a:prstGeom prst="rect">
              <a:avLst/>
            </a:prstGeom>
          </p:spPr>
          <p:txBody>
            <a:bodyPr wrap="none" lIns="0" tIns="0" rIns="0" bIns="0">
              <a:spAutoFit/>
            </a:bodyPr>
            <a:lstStyle/>
            <a:p>
              <a:pPr>
                <a:spcAft>
                  <a:spcPts val="500"/>
                </a:spcAft>
              </a:pPr>
              <a:r>
                <a:rPr lang="en-GB" b="1" dirty="0">
                  <a:solidFill>
                    <a:schemeClr val="bg1"/>
                  </a:solidFill>
                </a:rPr>
                <a:t>ServiceNow</a:t>
              </a:r>
            </a:p>
          </p:txBody>
        </p:sp>
      </p:grpSp>
      <p:sp>
        <p:nvSpPr>
          <p:cNvPr id="72" name="Rectangle 71">
            <a:extLst>
              <a:ext uri="{FF2B5EF4-FFF2-40B4-BE49-F238E27FC236}">
                <a16:creationId xmlns:a16="http://schemas.microsoft.com/office/drawing/2014/main" id="{30F55F11-BD07-4830-B573-58B1F1D8C55D}"/>
              </a:ext>
            </a:extLst>
          </p:cNvPr>
          <p:cNvSpPr/>
          <p:nvPr/>
        </p:nvSpPr>
        <p:spPr>
          <a:xfrm>
            <a:off x="8505451" y="3453844"/>
            <a:ext cx="3222954" cy="774571"/>
          </a:xfrm>
          <a:prstGeom prst="rect">
            <a:avLst/>
          </a:prstGeom>
        </p:spPr>
        <p:txBody>
          <a:bodyPr wrap="square" lIns="0" tIns="0" rIns="0" bIns="0">
            <a:spAutoFit/>
          </a:bodyPr>
          <a:lstStyle/>
          <a:p>
            <a:pPr marL="180975" lvl="1" indent="-180975">
              <a:spcBef>
                <a:spcPts val="0"/>
              </a:spcBef>
              <a:spcAft>
                <a:spcPts val="500"/>
              </a:spcAft>
              <a:buFont typeface="Arial" panose="020B0604020202020204" pitchFamily="34" charset="0"/>
              <a:buChar char="•"/>
            </a:pPr>
            <a:r>
              <a:rPr lang="en-GB" sz="1400" dirty="0">
                <a:solidFill>
                  <a:schemeClr val="bg1"/>
                </a:solidFill>
              </a:rPr>
              <a:t>Supply Chain for a Now Generation</a:t>
            </a:r>
          </a:p>
          <a:p>
            <a:pPr marL="180975" lvl="1" indent="-180975">
              <a:spcBef>
                <a:spcPts val="0"/>
              </a:spcBef>
              <a:spcAft>
                <a:spcPts val="500"/>
              </a:spcAft>
              <a:buFont typeface="Arial" panose="020B0604020202020204" pitchFamily="34" charset="0"/>
              <a:buChar char="•"/>
            </a:pPr>
            <a:r>
              <a:rPr lang="en-GB" sz="1400" dirty="0">
                <a:solidFill>
                  <a:schemeClr val="bg1"/>
                </a:solidFill>
              </a:rPr>
              <a:t>ServiceNow ITSM and ITOM</a:t>
            </a:r>
          </a:p>
          <a:p>
            <a:pPr marL="180975" lvl="1" indent="-180975">
              <a:spcBef>
                <a:spcPts val="0"/>
              </a:spcBef>
              <a:spcAft>
                <a:spcPts val="500"/>
              </a:spcAft>
              <a:buFont typeface="Arial" panose="020B0604020202020204" pitchFamily="34" charset="0"/>
              <a:buChar char="•"/>
            </a:pPr>
            <a:r>
              <a:rPr lang="en-GB" sz="1400" dirty="0">
                <a:solidFill>
                  <a:schemeClr val="bg1"/>
                </a:solidFill>
              </a:rPr>
              <a:t>Delivering </a:t>
            </a:r>
            <a:r>
              <a:rPr lang="en-GB" sz="1400" dirty="0" err="1">
                <a:solidFill>
                  <a:schemeClr val="bg1"/>
                </a:solidFill>
              </a:rPr>
              <a:t>ElegantOps</a:t>
            </a:r>
            <a:r>
              <a:rPr lang="en-GB" sz="1400" dirty="0">
                <a:solidFill>
                  <a:schemeClr val="bg1"/>
                </a:solidFill>
              </a:rPr>
              <a:t> on the Now platform</a:t>
            </a:r>
          </a:p>
        </p:txBody>
      </p:sp>
      <p:sp>
        <p:nvSpPr>
          <p:cNvPr id="21" name="Rectangle 20">
            <a:extLst>
              <a:ext uri="{FF2B5EF4-FFF2-40B4-BE49-F238E27FC236}">
                <a16:creationId xmlns:a16="http://schemas.microsoft.com/office/drawing/2014/main" id="{A68E4B71-99F2-4002-ADC1-3DF0AD1B1E1A}"/>
              </a:ext>
            </a:extLst>
          </p:cNvPr>
          <p:cNvSpPr/>
          <p:nvPr/>
        </p:nvSpPr>
        <p:spPr>
          <a:xfrm>
            <a:off x="8535741" y="5357544"/>
            <a:ext cx="3113334" cy="495007"/>
          </a:xfrm>
          <a:prstGeom prst="rect">
            <a:avLst/>
          </a:prstGeom>
        </p:spPr>
        <p:txBody>
          <a:bodyPr wrap="square" lIns="0" tIns="0" rIns="0" bIns="0">
            <a:spAutoFit/>
          </a:bodyPr>
          <a:lstStyle/>
          <a:p>
            <a:pPr marL="180975" lvl="1" indent="-180975">
              <a:spcBef>
                <a:spcPts val="0"/>
              </a:spcBef>
              <a:spcAft>
                <a:spcPts val="500"/>
              </a:spcAft>
              <a:buFont typeface="Arial" panose="020B0604020202020204" pitchFamily="34" charset="0"/>
              <a:buChar char="•"/>
            </a:pPr>
            <a:r>
              <a:rPr lang="en-GB" sz="1400" dirty="0">
                <a:solidFill>
                  <a:schemeClr val="bg1"/>
                </a:solidFill>
              </a:rPr>
              <a:t>Infrastructure-as-Code (</a:t>
            </a:r>
            <a:r>
              <a:rPr lang="en-GB" sz="1400" dirty="0" err="1">
                <a:solidFill>
                  <a:schemeClr val="bg1"/>
                </a:solidFill>
              </a:rPr>
              <a:t>IaC</a:t>
            </a:r>
            <a:r>
              <a:rPr lang="en-GB" sz="1400" dirty="0">
                <a:solidFill>
                  <a:schemeClr val="bg1"/>
                </a:solidFill>
              </a:rPr>
              <a:t>)</a:t>
            </a:r>
          </a:p>
          <a:p>
            <a:pPr marL="180975" lvl="1" indent="-180975">
              <a:spcBef>
                <a:spcPts val="0"/>
              </a:spcBef>
              <a:spcAft>
                <a:spcPts val="500"/>
              </a:spcAft>
              <a:buFont typeface="Arial" panose="020B0604020202020204" pitchFamily="34" charset="0"/>
              <a:buChar char="•"/>
            </a:pPr>
            <a:r>
              <a:rPr lang="en-GB" sz="1400" dirty="0">
                <a:solidFill>
                  <a:schemeClr val="bg1"/>
                </a:solidFill>
              </a:rPr>
              <a:t>Public, private, hybrid, multi-cloud</a:t>
            </a:r>
          </a:p>
        </p:txBody>
      </p:sp>
      <p:grpSp>
        <p:nvGrpSpPr>
          <p:cNvPr id="6" name="Group 5">
            <a:extLst>
              <a:ext uri="{FF2B5EF4-FFF2-40B4-BE49-F238E27FC236}">
                <a16:creationId xmlns:a16="http://schemas.microsoft.com/office/drawing/2014/main" id="{AD3C8C9F-1472-44DC-88EF-74F19784932A}"/>
              </a:ext>
            </a:extLst>
          </p:cNvPr>
          <p:cNvGrpSpPr/>
          <p:nvPr/>
        </p:nvGrpSpPr>
        <p:grpSpPr>
          <a:xfrm>
            <a:off x="7533735" y="4679550"/>
            <a:ext cx="4037008" cy="869009"/>
            <a:chOff x="7533735" y="4679550"/>
            <a:chExt cx="4037008" cy="869009"/>
          </a:xfrm>
        </p:grpSpPr>
        <p:sp>
          <p:nvSpPr>
            <p:cNvPr id="73" name="Oval 72">
              <a:extLst>
                <a:ext uri="{FF2B5EF4-FFF2-40B4-BE49-F238E27FC236}">
                  <a16:creationId xmlns:a16="http://schemas.microsoft.com/office/drawing/2014/main" id="{6747CCEF-7D7A-41E5-9AA2-B68E164B1529}"/>
                </a:ext>
              </a:extLst>
            </p:cNvPr>
            <p:cNvSpPr/>
            <p:nvPr/>
          </p:nvSpPr>
          <p:spPr>
            <a:xfrm>
              <a:off x="7533735" y="4679550"/>
              <a:ext cx="869009" cy="869009"/>
            </a:xfrm>
            <a:prstGeom prst="ellipse">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74" name="Straight Connector 73">
              <a:extLst>
                <a:ext uri="{FF2B5EF4-FFF2-40B4-BE49-F238E27FC236}">
                  <a16:creationId xmlns:a16="http://schemas.microsoft.com/office/drawing/2014/main" id="{2EFC8D03-D709-4B1E-95EE-54511D781C01}"/>
                </a:ext>
              </a:extLst>
            </p:cNvPr>
            <p:cNvCxnSpPr>
              <a:cxnSpLocks/>
            </p:cNvCxnSpPr>
            <p:nvPr/>
          </p:nvCxnSpPr>
          <p:spPr>
            <a:xfrm>
              <a:off x="8402743" y="5195679"/>
              <a:ext cx="316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05EF2805-4ACA-44A0-845B-2531C6BE9259}"/>
                </a:ext>
              </a:extLst>
            </p:cNvPr>
            <p:cNvSpPr/>
            <p:nvPr/>
          </p:nvSpPr>
          <p:spPr>
            <a:xfrm>
              <a:off x="8559392" y="4837055"/>
              <a:ext cx="1724831" cy="276999"/>
            </a:xfrm>
            <a:prstGeom prst="rect">
              <a:avLst/>
            </a:prstGeom>
          </p:spPr>
          <p:txBody>
            <a:bodyPr wrap="none" lIns="0" tIns="0" rIns="0" bIns="0">
              <a:spAutoFit/>
            </a:bodyPr>
            <a:lstStyle/>
            <a:p>
              <a:pPr>
                <a:spcAft>
                  <a:spcPts val="500"/>
                </a:spcAft>
              </a:pPr>
              <a:r>
                <a:rPr lang="en-GB" b="1" dirty="0">
                  <a:solidFill>
                    <a:schemeClr val="bg1"/>
                  </a:solidFill>
                </a:rPr>
                <a:t>Enabling the Cloud</a:t>
              </a:r>
            </a:p>
          </p:txBody>
        </p:sp>
      </p:grpSp>
      <p:sp>
        <p:nvSpPr>
          <p:cNvPr id="88" name="Content Placeholder 5">
            <a:extLst>
              <a:ext uri="{FF2B5EF4-FFF2-40B4-BE49-F238E27FC236}">
                <a16:creationId xmlns:a16="http://schemas.microsoft.com/office/drawing/2014/main" id="{F399BEF0-5795-44ED-ABAE-DF0FD0986133}"/>
              </a:ext>
            </a:extLst>
          </p:cNvPr>
          <p:cNvSpPr txBox="1">
            <a:spLocks/>
          </p:cNvSpPr>
          <p:nvPr/>
        </p:nvSpPr>
        <p:spPr>
          <a:xfrm>
            <a:off x="345335" y="2045343"/>
            <a:ext cx="1909570" cy="338554"/>
          </a:xfrm>
          <a:prstGeom prst="rect">
            <a:avLst/>
          </a:prstGeom>
          <a:ln>
            <a:noFill/>
          </a:ln>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06F6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06F6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06F6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06F6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706F6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GB" sz="1600" b="1" dirty="0"/>
              <a:t>Expert Services</a:t>
            </a:r>
            <a:endParaRPr lang="en-GB" sz="1600" dirty="0"/>
          </a:p>
        </p:txBody>
      </p:sp>
      <p:sp>
        <p:nvSpPr>
          <p:cNvPr id="89" name="Content Placeholder 5">
            <a:extLst>
              <a:ext uri="{FF2B5EF4-FFF2-40B4-BE49-F238E27FC236}">
                <a16:creationId xmlns:a16="http://schemas.microsoft.com/office/drawing/2014/main" id="{8E764986-8328-4C7C-81F9-57617823B2F8}"/>
              </a:ext>
            </a:extLst>
          </p:cNvPr>
          <p:cNvSpPr txBox="1">
            <a:spLocks/>
          </p:cNvSpPr>
          <p:nvPr/>
        </p:nvSpPr>
        <p:spPr>
          <a:xfrm>
            <a:off x="2675185" y="1627519"/>
            <a:ext cx="4197854" cy="1169551"/>
          </a:xfrm>
          <a:prstGeom prst="rect">
            <a:avLst/>
          </a:prstGeom>
          <a:ln>
            <a:noFill/>
          </a:ln>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06F6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06F6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06F6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06F6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706F6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ctr">
              <a:lnSpc>
                <a:spcPct val="100000"/>
              </a:lnSpc>
              <a:spcBef>
                <a:spcPts val="0"/>
              </a:spcBef>
              <a:spcAft>
                <a:spcPts val="300"/>
              </a:spcAft>
            </a:pPr>
            <a:r>
              <a:rPr lang="en-GB" sz="1400" dirty="0"/>
              <a:t>Expert Services offerings focused on CRE, </a:t>
            </a:r>
            <a:r>
              <a:rPr lang="en-GB" sz="1400" dirty="0" err="1"/>
              <a:t>ElasticOps</a:t>
            </a:r>
            <a:r>
              <a:rPr lang="en-GB" sz="1400" dirty="0"/>
              <a:t> and DCIM continue to mature and grow.  Expert Services is rooted in delivering </a:t>
            </a:r>
            <a:r>
              <a:rPr lang="en-GB" sz="1400" b="1" dirty="0" err="1">
                <a:solidFill>
                  <a:schemeClr val="accent2"/>
                </a:solidFill>
              </a:rPr>
              <a:t>Elegant</a:t>
            </a:r>
            <a:r>
              <a:rPr lang="en-GB" sz="1400" b="1" dirty="0" err="1">
                <a:solidFill>
                  <a:schemeClr val="accent1"/>
                </a:solidFill>
              </a:rPr>
              <a:t>Ops</a:t>
            </a:r>
            <a:r>
              <a:rPr lang="en-GB" sz="1400" dirty="0"/>
              <a:t>. The </a:t>
            </a:r>
            <a:r>
              <a:rPr lang="en-GB" sz="1400" b="1" dirty="0">
                <a:solidFill>
                  <a:schemeClr val="accent2"/>
                </a:solidFill>
              </a:rPr>
              <a:t>DIGITAL</a:t>
            </a:r>
            <a:r>
              <a:rPr lang="en-GB" sz="1400" b="1" dirty="0"/>
              <a:t> </a:t>
            </a:r>
            <a:r>
              <a:rPr lang="en-GB" sz="1400" b="1" dirty="0">
                <a:solidFill>
                  <a:schemeClr val="accent1"/>
                </a:solidFill>
              </a:rPr>
              <a:t>Innovation</a:t>
            </a:r>
            <a:r>
              <a:rPr lang="en-GB" sz="1400" dirty="0"/>
              <a:t> GTM messaging focuses on elegance and long-term partnership; a culture of vitamins not painkillers.</a:t>
            </a:r>
          </a:p>
        </p:txBody>
      </p:sp>
      <p:sp>
        <p:nvSpPr>
          <p:cNvPr id="91" name="Content Placeholder 5">
            <a:extLst>
              <a:ext uri="{FF2B5EF4-FFF2-40B4-BE49-F238E27FC236}">
                <a16:creationId xmlns:a16="http://schemas.microsoft.com/office/drawing/2014/main" id="{CDBF427C-E9A6-46DF-AA49-297D20A17B37}"/>
              </a:ext>
            </a:extLst>
          </p:cNvPr>
          <p:cNvSpPr txBox="1">
            <a:spLocks/>
          </p:cNvSpPr>
          <p:nvPr/>
        </p:nvSpPr>
        <p:spPr>
          <a:xfrm>
            <a:off x="286208" y="3608114"/>
            <a:ext cx="2027825" cy="338554"/>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06F6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06F6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06F6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06F6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706F6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GB" sz="1600" b="1" dirty="0"/>
              <a:t>ServiceNow</a:t>
            </a:r>
          </a:p>
        </p:txBody>
      </p:sp>
      <p:sp>
        <p:nvSpPr>
          <p:cNvPr id="92" name="Content Placeholder 5">
            <a:extLst>
              <a:ext uri="{FF2B5EF4-FFF2-40B4-BE49-F238E27FC236}">
                <a16:creationId xmlns:a16="http://schemas.microsoft.com/office/drawing/2014/main" id="{941FD62F-4559-4EF3-8991-947DD49B3EC7}"/>
              </a:ext>
            </a:extLst>
          </p:cNvPr>
          <p:cNvSpPr txBox="1">
            <a:spLocks/>
          </p:cNvSpPr>
          <p:nvPr/>
        </p:nvSpPr>
        <p:spPr>
          <a:xfrm>
            <a:off x="2670350" y="2977172"/>
            <a:ext cx="4202688" cy="1600438"/>
          </a:xfrm>
          <a:prstGeom prst="rect">
            <a:avLst/>
          </a:prstGeom>
          <a:ln>
            <a:noFill/>
          </a:ln>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06F6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06F6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06F6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06F6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706F6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ctr">
              <a:lnSpc>
                <a:spcPct val="100000"/>
              </a:lnSpc>
              <a:spcBef>
                <a:spcPts val="0"/>
              </a:spcBef>
              <a:spcAft>
                <a:spcPts val="300"/>
              </a:spcAft>
            </a:pPr>
            <a:r>
              <a:rPr lang="en-GB" sz="1400" dirty="0"/>
              <a:t>Having spent the last three (3) years platforming Expert Services on the ServiceNow ITSM platform, we have found that our experiences create a differentiated perspective and value proposition for our customers and prospects. Our approach to the ServiceNow market opportunity is rooted in how we have and continue to leverage the ServiceNow platform to achieve </a:t>
            </a:r>
            <a:r>
              <a:rPr lang="en-GB" sz="1400" b="1" dirty="0">
                <a:solidFill>
                  <a:schemeClr val="accent2"/>
                </a:solidFill>
              </a:rPr>
              <a:t>DIGITAL</a:t>
            </a:r>
            <a:r>
              <a:rPr lang="en-GB" sz="1400" b="1" dirty="0"/>
              <a:t> </a:t>
            </a:r>
            <a:r>
              <a:rPr lang="en-GB" sz="1400" b="1" dirty="0">
                <a:solidFill>
                  <a:schemeClr val="accent1"/>
                </a:solidFill>
              </a:rPr>
              <a:t>Elegance</a:t>
            </a:r>
            <a:r>
              <a:rPr lang="en-GB" sz="1400" dirty="0">
                <a:solidFill>
                  <a:schemeClr val="tx2"/>
                </a:solidFill>
              </a:rPr>
              <a:t>.</a:t>
            </a:r>
          </a:p>
        </p:txBody>
      </p:sp>
      <p:sp>
        <p:nvSpPr>
          <p:cNvPr id="94" name="Content Placeholder 5">
            <a:extLst>
              <a:ext uri="{FF2B5EF4-FFF2-40B4-BE49-F238E27FC236}">
                <a16:creationId xmlns:a16="http://schemas.microsoft.com/office/drawing/2014/main" id="{5FCD51B6-DBBF-46FE-9A19-F7330A39EFA4}"/>
              </a:ext>
            </a:extLst>
          </p:cNvPr>
          <p:cNvSpPr txBox="1">
            <a:spLocks/>
          </p:cNvSpPr>
          <p:nvPr/>
        </p:nvSpPr>
        <p:spPr>
          <a:xfrm>
            <a:off x="2670350" y="4755385"/>
            <a:ext cx="4202684" cy="1169551"/>
          </a:xfrm>
          <a:prstGeom prst="rect">
            <a:avLst/>
          </a:prstGeom>
          <a:noFill/>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06F6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06F6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06F6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06F6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706F6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ctr">
              <a:lnSpc>
                <a:spcPct val="100000"/>
              </a:lnSpc>
              <a:spcBef>
                <a:spcPts val="0"/>
              </a:spcBef>
              <a:spcAft>
                <a:spcPts val="300"/>
              </a:spcAft>
            </a:pPr>
            <a:r>
              <a:rPr lang="en-GB" sz="1400" dirty="0"/>
              <a:t>Digital Innovation in the cloud focuses on helping customers truly move towards composable infrastructure or helping customer lift-and-shift workloads to the public cloud. Our cloud GTM strategy is tightly coupled with Expert Services Day 2 </a:t>
            </a:r>
            <a:r>
              <a:rPr lang="en-GB" sz="1400" b="1" dirty="0" err="1">
                <a:solidFill>
                  <a:schemeClr val="accent2"/>
                </a:solidFill>
              </a:rPr>
              <a:t>Elegant</a:t>
            </a:r>
            <a:r>
              <a:rPr lang="en-GB" sz="1400" b="1" dirty="0" err="1">
                <a:solidFill>
                  <a:schemeClr val="accent1"/>
                </a:solidFill>
              </a:rPr>
              <a:t>Ops</a:t>
            </a:r>
            <a:r>
              <a:rPr lang="en-GB" sz="1400" dirty="0"/>
              <a:t>.</a:t>
            </a:r>
          </a:p>
        </p:txBody>
      </p:sp>
      <p:sp>
        <p:nvSpPr>
          <p:cNvPr id="95" name="Content Placeholder 5">
            <a:extLst>
              <a:ext uri="{FF2B5EF4-FFF2-40B4-BE49-F238E27FC236}">
                <a16:creationId xmlns:a16="http://schemas.microsoft.com/office/drawing/2014/main" id="{0D67D13D-F313-4276-AED7-C96FFFD4A5A4}"/>
              </a:ext>
            </a:extLst>
          </p:cNvPr>
          <p:cNvSpPr txBox="1">
            <a:spLocks/>
          </p:cNvSpPr>
          <p:nvPr/>
        </p:nvSpPr>
        <p:spPr>
          <a:xfrm>
            <a:off x="345335" y="5170884"/>
            <a:ext cx="1909570" cy="338554"/>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06F6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06F6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06F6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06F6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706F6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GB" sz="1600" b="1" dirty="0"/>
              <a:t>Cloud</a:t>
            </a:r>
          </a:p>
        </p:txBody>
      </p:sp>
      <p:pic>
        <p:nvPicPr>
          <p:cNvPr id="13" name="Picture 12">
            <a:extLst>
              <a:ext uri="{FF2B5EF4-FFF2-40B4-BE49-F238E27FC236}">
                <a16:creationId xmlns:a16="http://schemas.microsoft.com/office/drawing/2014/main" id="{7669353F-939E-434F-AC9E-3D62BA7DC0F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84886" y="6286499"/>
            <a:ext cx="508929" cy="377007"/>
          </a:xfrm>
          <a:prstGeom prst="rect">
            <a:avLst/>
          </a:prstGeom>
        </p:spPr>
      </p:pic>
      <p:grpSp>
        <p:nvGrpSpPr>
          <p:cNvPr id="12" name="Group 11">
            <a:extLst>
              <a:ext uri="{FF2B5EF4-FFF2-40B4-BE49-F238E27FC236}">
                <a16:creationId xmlns:a16="http://schemas.microsoft.com/office/drawing/2014/main" id="{636F7194-A586-495E-9DE3-6A77E9A20CE9}"/>
              </a:ext>
            </a:extLst>
          </p:cNvPr>
          <p:cNvGrpSpPr/>
          <p:nvPr/>
        </p:nvGrpSpPr>
        <p:grpSpPr>
          <a:xfrm>
            <a:off x="7533735" y="943038"/>
            <a:ext cx="4037008" cy="869009"/>
            <a:chOff x="7533735" y="943038"/>
            <a:chExt cx="4037008" cy="869009"/>
          </a:xfrm>
        </p:grpSpPr>
        <p:sp>
          <p:nvSpPr>
            <p:cNvPr id="14" name="Oval 13">
              <a:extLst>
                <a:ext uri="{FF2B5EF4-FFF2-40B4-BE49-F238E27FC236}">
                  <a16:creationId xmlns:a16="http://schemas.microsoft.com/office/drawing/2014/main" id="{53803782-AA11-4F69-9C85-AB99A79A1E89}"/>
                </a:ext>
              </a:extLst>
            </p:cNvPr>
            <p:cNvSpPr/>
            <p:nvPr/>
          </p:nvSpPr>
          <p:spPr>
            <a:xfrm>
              <a:off x="7533735" y="943038"/>
              <a:ext cx="869009" cy="869009"/>
            </a:xfrm>
            <a:prstGeom prst="ellipse">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2A913CCB-E3B5-4421-B9BA-EBFC70A685B5}"/>
                </a:ext>
              </a:extLst>
            </p:cNvPr>
            <p:cNvCxnSpPr>
              <a:cxnSpLocks/>
            </p:cNvCxnSpPr>
            <p:nvPr/>
          </p:nvCxnSpPr>
          <p:spPr>
            <a:xfrm>
              <a:off x="8402743" y="1459167"/>
              <a:ext cx="316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2DE7F5-3FF5-4332-8D93-0891CF0A293D}"/>
                </a:ext>
              </a:extLst>
            </p:cNvPr>
            <p:cNvSpPr/>
            <p:nvPr/>
          </p:nvSpPr>
          <p:spPr>
            <a:xfrm>
              <a:off x="8526085" y="1080314"/>
              <a:ext cx="1425070" cy="276999"/>
            </a:xfrm>
            <a:prstGeom prst="rect">
              <a:avLst/>
            </a:prstGeom>
          </p:spPr>
          <p:txBody>
            <a:bodyPr wrap="none" lIns="0" tIns="0" rIns="0" bIns="0">
              <a:spAutoFit/>
            </a:bodyPr>
            <a:lstStyle/>
            <a:p>
              <a:pPr>
                <a:spcAft>
                  <a:spcPts val="500"/>
                </a:spcAft>
              </a:pPr>
              <a:r>
                <a:rPr lang="en-GB" b="1" dirty="0">
                  <a:solidFill>
                    <a:schemeClr val="bg1"/>
                  </a:solidFill>
                </a:rPr>
                <a:t>Expert Services</a:t>
              </a:r>
            </a:p>
          </p:txBody>
        </p:sp>
      </p:grpSp>
      <p:sp>
        <p:nvSpPr>
          <p:cNvPr id="46" name="Slide Number Placeholder 1">
            <a:extLst>
              <a:ext uri="{FF2B5EF4-FFF2-40B4-BE49-F238E27FC236}">
                <a16:creationId xmlns:a16="http://schemas.microsoft.com/office/drawing/2014/main" id="{E878426F-2C55-4845-8C24-31FB5C3EE19A}"/>
              </a:ext>
            </a:extLst>
          </p:cNvPr>
          <p:cNvSpPr>
            <a:spLocks noGrp="1"/>
          </p:cNvSpPr>
          <p:nvPr>
            <p:ph type="sldNum" sz="quarter" idx="12"/>
          </p:nvPr>
        </p:nvSpPr>
        <p:spPr>
          <a:xfrm>
            <a:off x="407988" y="6460479"/>
            <a:ext cx="216000" cy="216000"/>
          </a:xfrm>
        </p:spPr>
        <p:txBody>
          <a:bodyPr/>
          <a:lstStyle/>
          <a:p>
            <a:fld id="{79DF52E5-626C-4C96-8CF3-AEAB181F00C0}" type="slidenum">
              <a:rPr lang="en-GB" smtClean="0"/>
              <a:pPr/>
              <a:t>12</a:t>
            </a:fld>
            <a:endParaRPr lang="en-GB"/>
          </a:p>
        </p:txBody>
      </p:sp>
      <p:sp>
        <p:nvSpPr>
          <p:cNvPr id="47" name="Footer Placeholder 3">
            <a:extLst>
              <a:ext uri="{FF2B5EF4-FFF2-40B4-BE49-F238E27FC236}">
                <a16:creationId xmlns:a16="http://schemas.microsoft.com/office/drawing/2014/main" id="{3E6783D3-EA4B-48C6-9E92-A2771BFA8E58}"/>
              </a:ext>
            </a:extLst>
          </p:cNvPr>
          <p:cNvSpPr>
            <a:spLocks noGrp="1"/>
          </p:cNvSpPr>
          <p:nvPr>
            <p:ph type="ftr" sz="quarter" idx="11"/>
          </p:nvPr>
        </p:nvSpPr>
        <p:spPr>
          <a:xfrm>
            <a:off x="710258" y="6468844"/>
            <a:ext cx="4823766" cy="216000"/>
          </a:xfrm>
        </p:spPr>
        <p:txBody>
          <a:bodyPr/>
          <a:lstStyle/>
          <a:p>
            <a:r>
              <a:rPr lang="en-GB" dirty="0"/>
              <a:t>© Computacenter 2019</a:t>
            </a:r>
          </a:p>
        </p:txBody>
      </p:sp>
      <p:sp>
        <p:nvSpPr>
          <p:cNvPr id="48" name="Subtitle 6">
            <a:extLst>
              <a:ext uri="{FF2B5EF4-FFF2-40B4-BE49-F238E27FC236}">
                <a16:creationId xmlns:a16="http://schemas.microsoft.com/office/drawing/2014/main" id="{6ECF2B54-B84D-460E-8EDD-E6F7771E683B}"/>
              </a:ext>
            </a:extLst>
          </p:cNvPr>
          <p:cNvSpPr txBox="1">
            <a:spLocks/>
          </p:cNvSpPr>
          <p:nvPr/>
        </p:nvSpPr>
        <p:spPr>
          <a:xfrm>
            <a:off x="407988" y="839989"/>
            <a:ext cx="6703702" cy="3693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cap="all" baseline="0">
                <a:solidFill>
                  <a:srgbClr val="706F6F"/>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706F6F"/>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706F6F"/>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706F6F"/>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706F6F"/>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cap="none" dirty="0">
                <a:solidFill>
                  <a:schemeClr val="tx2"/>
                </a:solidFill>
              </a:rPr>
              <a:t>Practice focus areas</a:t>
            </a:r>
          </a:p>
        </p:txBody>
      </p:sp>
      <p:sp>
        <p:nvSpPr>
          <p:cNvPr id="49" name="Freeform 61">
            <a:extLst>
              <a:ext uri="{FF2B5EF4-FFF2-40B4-BE49-F238E27FC236}">
                <a16:creationId xmlns:a16="http://schemas.microsoft.com/office/drawing/2014/main" id="{AC5399B7-38C3-4D48-9107-E3D6E0CA1583}"/>
              </a:ext>
            </a:extLst>
          </p:cNvPr>
          <p:cNvSpPr>
            <a:spLocks/>
          </p:cNvSpPr>
          <p:nvPr/>
        </p:nvSpPr>
        <p:spPr bwMode="auto">
          <a:xfrm>
            <a:off x="7646601" y="4895705"/>
            <a:ext cx="613170" cy="373446"/>
          </a:xfrm>
          <a:custGeom>
            <a:avLst/>
            <a:gdLst>
              <a:gd name="T0" fmla="*/ 92 w 92"/>
              <a:gd name="T1" fmla="*/ 36 h 56"/>
              <a:gd name="T2" fmla="*/ 72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5"/>
                  <a:pt x="72" y="16"/>
                </a:cubicBezTo>
                <a:cubicBezTo>
                  <a:pt x="67" y="6"/>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nvGrpSpPr>
          <p:cNvPr id="50" name="Group 49">
            <a:extLst>
              <a:ext uri="{FF2B5EF4-FFF2-40B4-BE49-F238E27FC236}">
                <a16:creationId xmlns:a16="http://schemas.microsoft.com/office/drawing/2014/main" id="{EA03C7A3-7569-408F-83DA-9BE431BFEA42}"/>
              </a:ext>
            </a:extLst>
          </p:cNvPr>
          <p:cNvGrpSpPr/>
          <p:nvPr/>
        </p:nvGrpSpPr>
        <p:grpSpPr>
          <a:xfrm>
            <a:off x="7662991" y="3029778"/>
            <a:ext cx="556968" cy="465398"/>
            <a:chOff x="5495290" y="3049292"/>
            <a:chExt cx="801840" cy="701414"/>
          </a:xfrm>
        </p:grpSpPr>
        <p:sp>
          <p:nvSpPr>
            <p:cNvPr id="51" name="Freeform 80">
              <a:extLst>
                <a:ext uri="{FF2B5EF4-FFF2-40B4-BE49-F238E27FC236}">
                  <a16:creationId xmlns:a16="http://schemas.microsoft.com/office/drawing/2014/main" id="{8189D411-0FCB-4360-9621-70A83D3A4AE1}"/>
                </a:ext>
              </a:extLst>
            </p:cNvPr>
            <p:cNvSpPr>
              <a:spLocks/>
            </p:cNvSpPr>
            <p:nvPr/>
          </p:nvSpPr>
          <p:spPr bwMode="auto">
            <a:xfrm>
              <a:off x="6053910" y="3435305"/>
              <a:ext cx="243220" cy="244789"/>
            </a:xfrm>
            <a:custGeom>
              <a:avLst/>
              <a:gdLst>
                <a:gd name="T0" fmla="*/ 0 w 28"/>
                <a:gd name="T1" fmla="*/ 0 h 28"/>
                <a:gd name="T2" fmla="*/ 18 w 28"/>
                <a:gd name="T3" fmla="*/ 0 h 28"/>
                <a:gd name="T4" fmla="*/ 28 w 28"/>
                <a:gd name="T5" fmla="*/ 16 h 28"/>
                <a:gd name="T6" fmla="*/ 28 w 28"/>
                <a:gd name="T7" fmla="*/ 22 h 28"/>
                <a:gd name="T8" fmla="*/ 28 w 28"/>
                <a:gd name="T9" fmla="*/ 28 h 28"/>
                <a:gd name="T10" fmla="*/ 18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0" y="0"/>
                  </a:moveTo>
                  <a:cubicBezTo>
                    <a:pt x="18" y="0"/>
                    <a:pt x="18" y="0"/>
                    <a:pt x="18" y="0"/>
                  </a:cubicBezTo>
                  <a:cubicBezTo>
                    <a:pt x="28" y="16"/>
                    <a:pt x="28" y="16"/>
                    <a:pt x="28" y="16"/>
                  </a:cubicBezTo>
                  <a:cubicBezTo>
                    <a:pt x="28" y="16"/>
                    <a:pt x="28" y="20"/>
                    <a:pt x="28" y="22"/>
                  </a:cubicBezTo>
                  <a:cubicBezTo>
                    <a:pt x="28" y="24"/>
                    <a:pt x="28" y="28"/>
                    <a:pt x="28" y="28"/>
                  </a:cubicBezTo>
                  <a:cubicBezTo>
                    <a:pt x="18" y="28"/>
                    <a:pt x="18" y="28"/>
                    <a:pt x="18" y="28"/>
                  </a:cubicBez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2" name="Freeform 81">
              <a:extLst>
                <a:ext uri="{FF2B5EF4-FFF2-40B4-BE49-F238E27FC236}">
                  <a16:creationId xmlns:a16="http://schemas.microsoft.com/office/drawing/2014/main" id="{97FED640-0704-4B68-8C9A-FFBD5B0F5587}"/>
                </a:ext>
              </a:extLst>
            </p:cNvPr>
            <p:cNvSpPr>
              <a:spLocks/>
            </p:cNvSpPr>
            <p:nvPr/>
          </p:nvSpPr>
          <p:spPr bwMode="auto">
            <a:xfrm>
              <a:off x="5860904" y="3330172"/>
              <a:ext cx="193007" cy="349923"/>
            </a:xfrm>
            <a:custGeom>
              <a:avLst/>
              <a:gdLst>
                <a:gd name="T0" fmla="*/ 0 w 123"/>
                <a:gd name="T1" fmla="*/ 223 h 223"/>
                <a:gd name="T2" fmla="*/ 123 w 123"/>
                <a:gd name="T3" fmla="*/ 223 h 223"/>
                <a:gd name="T4" fmla="*/ 123 w 123"/>
                <a:gd name="T5" fmla="*/ 0 h 223"/>
                <a:gd name="T6" fmla="*/ 0 w 123"/>
                <a:gd name="T7" fmla="*/ 0 h 223"/>
              </a:gdLst>
              <a:ahLst/>
              <a:cxnLst>
                <a:cxn ang="0">
                  <a:pos x="T0" y="T1"/>
                </a:cxn>
                <a:cxn ang="0">
                  <a:pos x="T2" y="T3"/>
                </a:cxn>
                <a:cxn ang="0">
                  <a:pos x="T4" y="T5"/>
                </a:cxn>
                <a:cxn ang="0">
                  <a:pos x="T6" y="T7"/>
                </a:cxn>
              </a:cxnLst>
              <a:rect l="0" t="0" r="r" b="b"/>
              <a:pathLst>
                <a:path w="123" h="223">
                  <a:moveTo>
                    <a:pt x="0" y="223"/>
                  </a:moveTo>
                  <a:lnTo>
                    <a:pt x="123" y="223"/>
                  </a:lnTo>
                  <a:lnTo>
                    <a:pt x="123" y="0"/>
                  </a:lnTo>
                  <a:lnTo>
                    <a:pt x="0" y="0"/>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3" name="Freeform 82">
              <a:extLst>
                <a:ext uri="{FF2B5EF4-FFF2-40B4-BE49-F238E27FC236}">
                  <a16:creationId xmlns:a16="http://schemas.microsoft.com/office/drawing/2014/main" id="{38BD1017-59FF-4FD8-A73C-2984B82DAE22}"/>
                </a:ext>
              </a:extLst>
            </p:cNvPr>
            <p:cNvSpPr>
              <a:spLocks/>
            </p:cNvSpPr>
            <p:nvPr/>
          </p:nvSpPr>
          <p:spPr bwMode="auto">
            <a:xfrm>
              <a:off x="5669467" y="3418045"/>
              <a:ext cx="87873" cy="262050"/>
            </a:xfrm>
            <a:custGeom>
              <a:avLst/>
              <a:gdLst>
                <a:gd name="T0" fmla="*/ 0 w 56"/>
                <a:gd name="T1" fmla="*/ 0 h 167"/>
                <a:gd name="T2" fmla="*/ 0 w 56"/>
                <a:gd name="T3" fmla="*/ 167 h 167"/>
                <a:gd name="T4" fmla="*/ 56 w 56"/>
                <a:gd name="T5" fmla="*/ 167 h 167"/>
              </a:gdLst>
              <a:ahLst/>
              <a:cxnLst>
                <a:cxn ang="0">
                  <a:pos x="T0" y="T1"/>
                </a:cxn>
                <a:cxn ang="0">
                  <a:pos x="T2" y="T3"/>
                </a:cxn>
                <a:cxn ang="0">
                  <a:pos x="T4" y="T5"/>
                </a:cxn>
              </a:cxnLst>
              <a:rect l="0" t="0" r="r" b="b"/>
              <a:pathLst>
                <a:path w="56" h="167">
                  <a:moveTo>
                    <a:pt x="0" y="0"/>
                  </a:moveTo>
                  <a:lnTo>
                    <a:pt x="0" y="167"/>
                  </a:lnTo>
                  <a:lnTo>
                    <a:pt x="56" y="167"/>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4" name="Oval 83">
              <a:extLst>
                <a:ext uri="{FF2B5EF4-FFF2-40B4-BE49-F238E27FC236}">
                  <a16:creationId xmlns:a16="http://schemas.microsoft.com/office/drawing/2014/main" id="{831671B0-255B-4F2E-802D-24E595A74E1E}"/>
                </a:ext>
              </a:extLst>
            </p:cNvPr>
            <p:cNvSpPr>
              <a:spLocks noChangeArrowheads="1"/>
            </p:cNvSpPr>
            <p:nvPr/>
          </p:nvSpPr>
          <p:spPr bwMode="auto">
            <a:xfrm>
              <a:off x="6105693" y="3645572"/>
              <a:ext cx="105134" cy="105134"/>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5" name="Oval 84">
              <a:extLst>
                <a:ext uri="{FF2B5EF4-FFF2-40B4-BE49-F238E27FC236}">
                  <a16:creationId xmlns:a16="http://schemas.microsoft.com/office/drawing/2014/main" id="{1D084763-C0B6-4C82-9439-EA876A39211C}"/>
                </a:ext>
              </a:extLst>
            </p:cNvPr>
            <p:cNvSpPr>
              <a:spLocks noChangeArrowheads="1"/>
            </p:cNvSpPr>
            <p:nvPr/>
          </p:nvSpPr>
          <p:spPr bwMode="auto">
            <a:xfrm>
              <a:off x="5757340" y="3645572"/>
              <a:ext cx="103564" cy="105134"/>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5" name="Oval 85">
              <a:extLst>
                <a:ext uri="{FF2B5EF4-FFF2-40B4-BE49-F238E27FC236}">
                  <a16:creationId xmlns:a16="http://schemas.microsoft.com/office/drawing/2014/main" id="{4C714EA1-79C6-4EAC-81E6-0314E4681580}"/>
                </a:ext>
              </a:extLst>
            </p:cNvPr>
            <p:cNvSpPr>
              <a:spLocks noChangeArrowheads="1"/>
            </p:cNvSpPr>
            <p:nvPr/>
          </p:nvSpPr>
          <p:spPr bwMode="auto">
            <a:xfrm>
              <a:off x="5495290" y="3049292"/>
              <a:ext cx="313832" cy="315401"/>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8" name="Freeform 86">
              <a:extLst>
                <a:ext uri="{FF2B5EF4-FFF2-40B4-BE49-F238E27FC236}">
                  <a16:creationId xmlns:a16="http://schemas.microsoft.com/office/drawing/2014/main" id="{E63666F7-E2B3-4AC2-B089-8B0F8CCE5228}"/>
                </a:ext>
              </a:extLst>
            </p:cNvPr>
            <p:cNvSpPr>
              <a:spLocks/>
            </p:cNvSpPr>
            <p:nvPr/>
          </p:nvSpPr>
          <p:spPr bwMode="auto">
            <a:xfrm>
              <a:off x="5634946" y="3119905"/>
              <a:ext cx="69043" cy="105134"/>
            </a:xfrm>
            <a:custGeom>
              <a:avLst/>
              <a:gdLst>
                <a:gd name="T0" fmla="*/ 0 w 44"/>
                <a:gd name="T1" fmla="*/ 0 h 67"/>
                <a:gd name="T2" fmla="*/ 0 w 44"/>
                <a:gd name="T3" fmla="*/ 67 h 67"/>
                <a:gd name="T4" fmla="*/ 44 w 44"/>
                <a:gd name="T5" fmla="*/ 67 h 67"/>
              </a:gdLst>
              <a:ahLst/>
              <a:cxnLst>
                <a:cxn ang="0">
                  <a:pos x="T0" y="T1"/>
                </a:cxn>
                <a:cxn ang="0">
                  <a:pos x="T2" y="T3"/>
                </a:cxn>
                <a:cxn ang="0">
                  <a:pos x="T4" y="T5"/>
                </a:cxn>
              </a:cxnLst>
              <a:rect l="0" t="0" r="r" b="b"/>
              <a:pathLst>
                <a:path w="44" h="67">
                  <a:moveTo>
                    <a:pt x="0" y="0"/>
                  </a:moveTo>
                  <a:lnTo>
                    <a:pt x="0" y="67"/>
                  </a:lnTo>
                  <a:lnTo>
                    <a:pt x="44" y="67"/>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9" name="Line 87">
              <a:extLst>
                <a:ext uri="{FF2B5EF4-FFF2-40B4-BE49-F238E27FC236}">
                  <a16:creationId xmlns:a16="http://schemas.microsoft.com/office/drawing/2014/main" id="{9F3F1913-8BF9-4252-B3F9-B3F3AD6BB2DC}"/>
                </a:ext>
              </a:extLst>
            </p:cNvPr>
            <p:cNvSpPr>
              <a:spLocks noChangeShapeType="1"/>
            </p:cNvSpPr>
            <p:nvPr/>
          </p:nvSpPr>
          <p:spPr bwMode="auto">
            <a:xfrm>
              <a:off x="5495290" y="3504348"/>
              <a:ext cx="105134"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0" name="Line 88">
              <a:extLst>
                <a:ext uri="{FF2B5EF4-FFF2-40B4-BE49-F238E27FC236}">
                  <a16:creationId xmlns:a16="http://schemas.microsoft.com/office/drawing/2014/main" id="{655B0863-B099-4BE9-9D9E-FCEFD58FA4BF}"/>
                </a:ext>
              </a:extLst>
            </p:cNvPr>
            <p:cNvSpPr>
              <a:spLocks noChangeShapeType="1"/>
            </p:cNvSpPr>
            <p:nvPr/>
          </p:nvSpPr>
          <p:spPr bwMode="auto">
            <a:xfrm>
              <a:off x="5547073" y="3574961"/>
              <a:ext cx="53351"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1" name="Line 89">
              <a:extLst>
                <a:ext uri="{FF2B5EF4-FFF2-40B4-BE49-F238E27FC236}">
                  <a16:creationId xmlns:a16="http://schemas.microsoft.com/office/drawing/2014/main" id="{63F190A6-3E7E-4094-97EB-AC9AB54A3D7B}"/>
                </a:ext>
              </a:extLst>
            </p:cNvPr>
            <p:cNvSpPr>
              <a:spLocks noChangeShapeType="1"/>
            </p:cNvSpPr>
            <p:nvPr/>
          </p:nvSpPr>
          <p:spPr bwMode="auto">
            <a:xfrm>
              <a:off x="5581594" y="3645572"/>
              <a:ext cx="1883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2" name="Line 90">
              <a:extLst>
                <a:ext uri="{FF2B5EF4-FFF2-40B4-BE49-F238E27FC236}">
                  <a16:creationId xmlns:a16="http://schemas.microsoft.com/office/drawing/2014/main" id="{1A9442C1-A77B-4836-82BF-33D2BC107733}"/>
                </a:ext>
              </a:extLst>
            </p:cNvPr>
            <p:cNvSpPr>
              <a:spLocks noChangeShapeType="1"/>
            </p:cNvSpPr>
            <p:nvPr/>
          </p:nvSpPr>
          <p:spPr bwMode="auto">
            <a:xfrm>
              <a:off x="6053910" y="3574961"/>
              <a:ext cx="235374"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3" name="Line 91">
              <a:extLst>
                <a:ext uri="{FF2B5EF4-FFF2-40B4-BE49-F238E27FC236}">
                  <a16:creationId xmlns:a16="http://schemas.microsoft.com/office/drawing/2014/main" id="{C1ED8BD4-EB1C-423B-B404-D6E965D99B48}"/>
                </a:ext>
              </a:extLst>
            </p:cNvPr>
            <p:cNvSpPr>
              <a:spLocks noChangeShapeType="1"/>
            </p:cNvSpPr>
            <p:nvPr/>
          </p:nvSpPr>
          <p:spPr bwMode="auto">
            <a:xfrm>
              <a:off x="6053910" y="3680094"/>
              <a:ext cx="0"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4" name="Line 92">
              <a:extLst>
                <a:ext uri="{FF2B5EF4-FFF2-40B4-BE49-F238E27FC236}">
                  <a16:creationId xmlns:a16="http://schemas.microsoft.com/office/drawing/2014/main" id="{8A212B1D-473A-495E-9A3F-1AFC2AE0D839}"/>
                </a:ext>
              </a:extLst>
            </p:cNvPr>
            <p:cNvSpPr>
              <a:spLocks noChangeShapeType="1"/>
            </p:cNvSpPr>
            <p:nvPr/>
          </p:nvSpPr>
          <p:spPr bwMode="auto">
            <a:xfrm>
              <a:off x="6053910" y="3680094"/>
              <a:ext cx="61198"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2" name="Group 1">
            <a:extLst>
              <a:ext uri="{FF2B5EF4-FFF2-40B4-BE49-F238E27FC236}">
                <a16:creationId xmlns:a16="http://schemas.microsoft.com/office/drawing/2014/main" id="{77DDD36E-538C-498B-840E-F04D73DC3B8B}"/>
              </a:ext>
            </a:extLst>
          </p:cNvPr>
          <p:cNvGrpSpPr/>
          <p:nvPr/>
        </p:nvGrpSpPr>
        <p:grpSpPr>
          <a:xfrm>
            <a:off x="7664347" y="1038767"/>
            <a:ext cx="615055" cy="637091"/>
            <a:chOff x="8306696" y="4480810"/>
            <a:chExt cx="693402" cy="796925"/>
          </a:xfrm>
        </p:grpSpPr>
        <p:grpSp>
          <p:nvGrpSpPr>
            <p:cNvPr id="85" name="Group 84">
              <a:extLst>
                <a:ext uri="{FF2B5EF4-FFF2-40B4-BE49-F238E27FC236}">
                  <a16:creationId xmlns:a16="http://schemas.microsoft.com/office/drawing/2014/main" id="{BCC7BA3C-4CD8-4A0B-A8C2-F8BD6BAD38F3}"/>
                </a:ext>
              </a:extLst>
            </p:cNvPr>
            <p:cNvGrpSpPr/>
            <p:nvPr/>
          </p:nvGrpSpPr>
          <p:grpSpPr>
            <a:xfrm>
              <a:off x="8306696" y="4480810"/>
              <a:ext cx="693402" cy="796925"/>
              <a:chOff x="10923648" y="4431064"/>
              <a:chExt cx="514350" cy="588963"/>
            </a:xfrm>
          </p:grpSpPr>
          <p:sp>
            <p:nvSpPr>
              <p:cNvPr id="86" name="Freeform 75">
                <a:extLst>
                  <a:ext uri="{FF2B5EF4-FFF2-40B4-BE49-F238E27FC236}">
                    <a16:creationId xmlns:a16="http://schemas.microsoft.com/office/drawing/2014/main" id="{4F32008C-8E17-4B04-BC12-ED480E89EABC}"/>
                  </a:ext>
                </a:extLst>
              </p:cNvPr>
              <p:cNvSpPr>
                <a:spLocks/>
              </p:cNvSpPr>
              <p:nvPr/>
            </p:nvSpPr>
            <p:spPr bwMode="auto">
              <a:xfrm>
                <a:off x="11209398" y="4645377"/>
                <a:ext cx="228600" cy="374650"/>
              </a:xfrm>
              <a:custGeom>
                <a:avLst/>
                <a:gdLst>
                  <a:gd name="T0" fmla="*/ 0 w 66"/>
                  <a:gd name="T1" fmla="*/ 108 h 108"/>
                  <a:gd name="T2" fmla="*/ 66 w 66"/>
                  <a:gd name="T3" fmla="*/ 34 h 108"/>
                  <a:gd name="T4" fmla="*/ 58 w 66"/>
                  <a:gd name="T5" fmla="*/ 0 h 108"/>
                </a:gdLst>
                <a:ahLst/>
                <a:cxnLst>
                  <a:cxn ang="0">
                    <a:pos x="T0" y="T1"/>
                  </a:cxn>
                  <a:cxn ang="0">
                    <a:pos x="T2" y="T3"/>
                  </a:cxn>
                  <a:cxn ang="0">
                    <a:pos x="T4" y="T5"/>
                  </a:cxn>
                </a:cxnLst>
                <a:rect l="0" t="0" r="r" b="b"/>
                <a:pathLst>
                  <a:path w="66" h="108">
                    <a:moveTo>
                      <a:pt x="0" y="108"/>
                    </a:moveTo>
                    <a:cubicBezTo>
                      <a:pt x="37" y="104"/>
                      <a:pt x="66" y="72"/>
                      <a:pt x="66" y="34"/>
                    </a:cubicBezTo>
                    <a:cubicBezTo>
                      <a:pt x="66" y="22"/>
                      <a:pt x="64" y="10"/>
                      <a:pt x="58" y="0"/>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7" name="Freeform 76">
                <a:extLst>
                  <a:ext uri="{FF2B5EF4-FFF2-40B4-BE49-F238E27FC236}">
                    <a16:creationId xmlns:a16="http://schemas.microsoft.com/office/drawing/2014/main" id="{2D84C1C8-6DBF-4030-8D3F-5AD7E2B72C70}"/>
                  </a:ext>
                </a:extLst>
              </p:cNvPr>
              <p:cNvSpPr>
                <a:spLocks/>
              </p:cNvSpPr>
              <p:nvPr/>
            </p:nvSpPr>
            <p:spPr bwMode="auto">
              <a:xfrm>
                <a:off x="10923648" y="4504089"/>
                <a:ext cx="285750" cy="515937"/>
              </a:xfrm>
              <a:custGeom>
                <a:avLst/>
                <a:gdLst>
                  <a:gd name="T0" fmla="*/ 83 w 83"/>
                  <a:gd name="T1" fmla="*/ 0 h 149"/>
                  <a:gd name="T2" fmla="*/ 75 w 83"/>
                  <a:gd name="T3" fmla="*/ 0 h 149"/>
                  <a:gd name="T4" fmla="*/ 0 w 83"/>
                  <a:gd name="T5" fmla="*/ 75 h 149"/>
                  <a:gd name="T6" fmla="*/ 66 w 83"/>
                  <a:gd name="T7" fmla="*/ 149 h 149"/>
                </a:gdLst>
                <a:ahLst/>
                <a:cxnLst>
                  <a:cxn ang="0">
                    <a:pos x="T0" y="T1"/>
                  </a:cxn>
                  <a:cxn ang="0">
                    <a:pos x="T2" y="T3"/>
                  </a:cxn>
                  <a:cxn ang="0">
                    <a:pos x="T4" y="T5"/>
                  </a:cxn>
                  <a:cxn ang="0">
                    <a:pos x="T6" y="T7"/>
                  </a:cxn>
                </a:cxnLst>
                <a:rect l="0" t="0" r="r" b="b"/>
                <a:pathLst>
                  <a:path w="83" h="149">
                    <a:moveTo>
                      <a:pt x="83" y="0"/>
                    </a:moveTo>
                    <a:cubicBezTo>
                      <a:pt x="80" y="0"/>
                      <a:pt x="78" y="0"/>
                      <a:pt x="75" y="0"/>
                    </a:cubicBezTo>
                    <a:cubicBezTo>
                      <a:pt x="33" y="0"/>
                      <a:pt x="0" y="33"/>
                      <a:pt x="0" y="75"/>
                    </a:cubicBezTo>
                    <a:cubicBezTo>
                      <a:pt x="0" y="113"/>
                      <a:pt x="29" y="145"/>
                      <a:pt x="66" y="149"/>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0" name="Freeform 77">
                <a:extLst>
                  <a:ext uri="{FF2B5EF4-FFF2-40B4-BE49-F238E27FC236}">
                    <a16:creationId xmlns:a16="http://schemas.microsoft.com/office/drawing/2014/main" id="{9E2EA8B1-5024-4009-91D9-A96AEA4F7774}"/>
                  </a:ext>
                </a:extLst>
              </p:cNvPr>
              <p:cNvSpPr>
                <a:spLocks/>
              </p:cNvSpPr>
              <p:nvPr/>
            </p:nvSpPr>
            <p:spPr bwMode="auto">
              <a:xfrm>
                <a:off x="11136373" y="4431064"/>
                <a:ext cx="101600" cy="146050"/>
              </a:xfrm>
              <a:custGeom>
                <a:avLst/>
                <a:gdLst>
                  <a:gd name="T0" fmla="*/ 0 w 64"/>
                  <a:gd name="T1" fmla="*/ 0 h 92"/>
                  <a:gd name="T2" fmla="*/ 64 w 64"/>
                  <a:gd name="T3" fmla="*/ 46 h 92"/>
                  <a:gd name="T4" fmla="*/ 0 w 64"/>
                  <a:gd name="T5" fmla="*/ 92 h 92"/>
                </a:gdLst>
                <a:ahLst/>
                <a:cxnLst>
                  <a:cxn ang="0">
                    <a:pos x="T0" y="T1"/>
                  </a:cxn>
                  <a:cxn ang="0">
                    <a:pos x="T2" y="T3"/>
                  </a:cxn>
                  <a:cxn ang="0">
                    <a:pos x="T4" y="T5"/>
                  </a:cxn>
                </a:cxnLst>
                <a:rect l="0" t="0" r="r" b="b"/>
                <a:pathLst>
                  <a:path w="64" h="92">
                    <a:moveTo>
                      <a:pt x="0" y="0"/>
                    </a:moveTo>
                    <a:lnTo>
                      <a:pt x="64" y="46"/>
                    </a:lnTo>
                    <a:lnTo>
                      <a:pt x="0" y="92"/>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93" name="Group 92">
              <a:extLst>
                <a:ext uri="{FF2B5EF4-FFF2-40B4-BE49-F238E27FC236}">
                  <a16:creationId xmlns:a16="http://schemas.microsoft.com/office/drawing/2014/main" id="{9209E72F-065F-4B67-AB70-6CF4921AEC7E}"/>
                </a:ext>
              </a:extLst>
            </p:cNvPr>
            <p:cNvGrpSpPr/>
            <p:nvPr/>
          </p:nvGrpSpPr>
          <p:grpSpPr>
            <a:xfrm>
              <a:off x="8452945" y="4743901"/>
              <a:ext cx="416621" cy="381217"/>
              <a:chOff x="5130772" y="4388202"/>
              <a:chExt cx="668338" cy="674687"/>
            </a:xfrm>
          </p:grpSpPr>
          <p:sp>
            <p:nvSpPr>
              <p:cNvPr id="96" name="Oval 91">
                <a:extLst>
                  <a:ext uri="{FF2B5EF4-FFF2-40B4-BE49-F238E27FC236}">
                    <a16:creationId xmlns:a16="http://schemas.microsoft.com/office/drawing/2014/main" id="{DA8A512D-2814-4DCB-BC6A-D2AC81DC69EC}"/>
                  </a:ext>
                </a:extLst>
              </p:cNvPr>
              <p:cNvSpPr>
                <a:spLocks noChangeArrowheads="1"/>
              </p:cNvSpPr>
              <p:nvPr/>
            </p:nvSpPr>
            <p:spPr bwMode="auto">
              <a:xfrm>
                <a:off x="5275234" y="4740627"/>
                <a:ext cx="176213" cy="177800"/>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7" name="Oval 92">
                <a:extLst>
                  <a:ext uri="{FF2B5EF4-FFF2-40B4-BE49-F238E27FC236}">
                    <a16:creationId xmlns:a16="http://schemas.microsoft.com/office/drawing/2014/main" id="{094C06BE-AE1B-4632-A21A-B280BF99EC37}"/>
                  </a:ext>
                </a:extLst>
              </p:cNvPr>
              <p:cNvSpPr>
                <a:spLocks noChangeArrowheads="1"/>
              </p:cNvSpPr>
              <p:nvPr/>
            </p:nvSpPr>
            <p:spPr bwMode="auto">
              <a:xfrm>
                <a:off x="5627659" y="4473927"/>
                <a:ext cx="85725" cy="90487"/>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8" name="Freeform 93">
                <a:extLst>
                  <a:ext uri="{FF2B5EF4-FFF2-40B4-BE49-F238E27FC236}">
                    <a16:creationId xmlns:a16="http://schemas.microsoft.com/office/drawing/2014/main" id="{736B6E7B-7D85-41C7-A3CF-F90E13F054EE}"/>
                  </a:ext>
                </a:extLst>
              </p:cNvPr>
              <p:cNvSpPr>
                <a:spLocks/>
              </p:cNvSpPr>
              <p:nvPr/>
            </p:nvSpPr>
            <p:spPr bwMode="auto">
              <a:xfrm>
                <a:off x="5130772" y="4591402"/>
                <a:ext cx="465138" cy="471487"/>
              </a:xfrm>
              <a:custGeom>
                <a:avLst/>
                <a:gdLst>
                  <a:gd name="T0" fmla="*/ 122 w 135"/>
                  <a:gd name="T1" fmla="*/ 68 h 136"/>
                  <a:gd name="T2" fmla="*/ 121 w 135"/>
                  <a:gd name="T3" fmla="*/ 57 h 136"/>
                  <a:gd name="T4" fmla="*/ 135 w 135"/>
                  <a:gd name="T5" fmla="*/ 49 h 136"/>
                  <a:gd name="T6" fmla="*/ 118 w 135"/>
                  <a:gd name="T7" fmla="*/ 19 h 136"/>
                  <a:gd name="T8" fmla="*/ 104 w 135"/>
                  <a:gd name="T9" fmla="*/ 27 h 136"/>
                  <a:gd name="T10" fmla="*/ 85 w 135"/>
                  <a:gd name="T11" fmla="*/ 16 h 136"/>
                  <a:gd name="T12" fmla="*/ 85 w 135"/>
                  <a:gd name="T13" fmla="*/ 0 h 136"/>
                  <a:gd name="T14" fmla="*/ 51 w 135"/>
                  <a:gd name="T15" fmla="*/ 0 h 136"/>
                  <a:gd name="T16" fmla="*/ 51 w 135"/>
                  <a:gd name="T17" fmla="*/ 16 h 136"/>
                  <a:gd name="T18" fmla="*/ 30 w 135"/>
                  <a:gd name="T19" fmla="*/ 27 h 136"/>
                  <a:gd name="T20" fmla="*/ 17 w 135"/>
                  <a:gd name="T21" fmla="*/ 19 h 136"/>
                  <a:gd name="T22" fmla="*/ 0 w 135"/>
                  <a:gd name="T23" fmla="*/ 49 h 136"/>
                  <a:gd name="T24" fmla="*/ 13 w 135"/>
                  <a:gd name="T25" fmla="*/ 57 h 136"/>
                  <a:gd name="T26" fmla="*/ 12 w 135"/>
                  <a:gd name="T27" fmla="*/ 68 h 136"/>
                  <a:gd name="T28" fmla="*/ 13 w 135"/>
                  <a:gd name="T29" fmla="*/ 80 h 136"/>
                  <a:gd name="T30" fmla="*/ 0 w 135"/>
                  <a:gd name="T31" fmla="*/ 88 h 136"/>
                  <a:gd name="T32" fmla="*/ 17 w 135"/>
                  <a:gd name="T33" fmla="*/ 117 h 136"/>
                  <a:gd name="T34" fmla="*/ 30 w 135"/>
                  <a:gd name="T35" fmla="*/ 109 h 136"/>
                  <a:gd name="T36" fmla="*/ 51 w 135"/>
                  <a:gd name="T37" fmla="*/ 121 h 136"/>
                  <a:gd name="T38" fmla="*/ 51 w 135"/>
                  <a:gd name="T39" fmla="*/ 136 h 136"/>
                  <a:gd name="T40" fmla="*/ 85 w 135"/>
                  <a:gd name="T41" fmla="*/ 136 h 136"/>
                  <a:gd name="T42" fmla="*/ 85 w 135"/>
                  <a:gd name="T43" fmla="*/ 121 h 136"/>
                  <a:gd name="T44" fmla="*/ 104 w 135"/>
                  <a:gd name="T45" fmla="*/ 109 h 136"/>
                  <a:gd name="T46" fmla="*/ 118 w 135"/>
                  <a:gd name="T47" fmla="*/ 117 h 136"/>
                  <a:gd name="T48" fmla="*/ 135 w 135"/>
                  <a:gd name="T49" fmla="*/ 88 h 136"/>
                  <a:gd name="T50" fmla="*/ 121 w 135"/>
                  <a:gd name="T51" fmla="*/ 80 h 136"/>
                  <a:gd name="T52" fmla="*/ 122 w 135"/>
                  <a:gd name="T53"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5" h="136">
                    <a:moveTo>
                      <a:pt x="122" y="68"/>
                    </a:moveTo>
                    <a:cubicBezTo>
                      <a:pt x="122" y="64"/>
                      <a:pt x="122" y="60"/>
                      <a:pt x="121" y="57"/>
                    </a:cubicBezTo>
                    <a:cubicBezTo>
                      <a:pt x="135" y="49"/>
                      <a:pt x="135" y="49"/>
                      <a:pt x="135" y="49"/>
                    </a:cubicBezTo>
                    <a:cubicBezTo>
                      <a:pt x="118" y="19"/>
                      <a:pt x="118" y="19"/>
                      <a:pt x="118" y="19"/>
                    </a:cubicBezTo>
                    <a:cubicBezTo>
                      <a:pt x="104" y="27"/>
                      <a:pt x="104" y="27"/>
                      <a:pt x="104" y="27"/>
                    </a:cubicBezTo>
                    <a:cubicBezTo>
                      <a:pt x="99" y="22"/>
                      <a:pt x="93" y="18"/>
                      <a:pt x="85" y="16"/>
                    </a:cubicBezTo>
                    <a:cubicBezTo>
                      <a:pt x="85" y="0"/>
                      <a:pt x="85" y="0"/>
                      <a:pt x="85" y="0"/>
                    </a:cubicBezTo>
                    <a:cubicBezTo>
                      <a:pt x="51" y="0"/>
                      <a:pt x="51" y="0"/>
                      <a:pt x="51" y="0"/>
                    </a:cubicBezTo>
                    <a:cubicBezTo>
                      <a:pt x="51" y="16"/>
                      <a:pt x="51" y="16"/>
                      <a:pt x="51" y="16"/>
                    </a:cubicBezTo>
                    <a:cubicBezTo>
                      <a:pt x="42" y="18"/>
                      <a:pt x="36" y="22"/>
                      <a:pt x="30" y="27"/>
                    </a:cubicBezTo>
                    <a:cubicBezTo>
                      <a:pt x="17" y="19"/>
                      <a:pt x="17" y="19"/>
                      <a:pt x="17" y="19"/>
                    </a:cubicBezTo>
                    <a:cubicBezTo>
                      <a:pt x="0" y="49"/>
                      <a:pt x="0" y="49"/>
                      <a:pt x="0" y="49"/>
                    </a:cubicBezTo>
                    <a:cubicBezTo>
                      <a:pt x="13" y="57"/>
                      <a:pt x="13" y="57"/>
                      <a:pt x="13" y="57"/>
                    </a:cubicBezTo>
                    <a:cubicBezTo>
                      <a:pt x="12" y="60"/>
                      <a:pt x="12" y="64"/>
                      <a:pt x="12" y="68"/>
                    </a:cubicBezTo>
                    <a:cubicBezTo>
                      <a:pt x="12" y="72"/>
                      <a:pt x="12" y="76"/>
                      <a:pt x="13" y="80"/>
                    </a:cubicBezTo>
                    <a:cubicBezTo>
                      <a:pt x="0" y="88"/>
                      <a:pt x="0" y="88"/>
                      <a:pt x="0" y="88"/>
                    </a:cubicBezTo>
                    <a:cubicBezTo>
                      <a:pt x="17" y="117"/>
                      <a:pt x="17" y="117"/>
                      <a:pt x="17" y="117"/>
                    </a:cubicBezTo>
                    <a:cubicBezTo>
                      <a:pt x="30" y="109"/>
                      <a:pt x="30" y="109"/>
                      <a:pt x="30" y="109"/>
                    </a:cubicBezTo>
                    <a:cubicBezTo>
                      <a:pt x="36" y="114"/>
                      <a:pt x="42" y="118"/>
                      <a:pt x="51" y="121"/>
                    </a:cubicBezTo>
                    <a:cubicBezTo>
                      <a:pt x="51" y="136"/>
                      <a:pt x="51" y="136"/>
                      <a:pt x="51" y="136"/>
                    </a:cubicBezTo>
                    <a:cubicBezTo>
                      <a:pt x="85" y="136"/>
                      <a:pt x="85" y="136"/>
                      <a:pt x="85" y="136"/>
                    </a:cubicBezTo>
                    <a:cubicBezTo>
                      <a:pt x="85" y="121"/>
                      <a:pt x="85" y="121"/>
                      <a:pt x="85" y="121"/>
                    </a:cubicBezTo>
                    <a:cubicBezTo>
                      <a:pt x="93" y="118"/>
                      <a:pt x="99" y="114"/>
                      <a:pt x="104" y="109"/>
                    </a:cubicBezTo>
                    <a:cubicBezTo>
                      <a:pt x="118" y="117"/>
                      <a:pt x="118" y="117"/>
                      <a:pt x="118" y="117"/>
                    </a:cubicBezTo>
                    <a:cubicBezTo>
                      <a:pt x="135" y="88"/>
                      <a:pt x="135" y="88"/>
                      <a:pt x="135" y="88"/>
                    </a:cubicBezTo>
                    <a:cubicBezTo>
                      <a:pt x="121" y="80"/>
                      <a:pt x="121" y="80"/>
                      <a:pt x="121" y="80"/>
                    </a:cubicBezTo>
                    <a:cubicBezTo>
                      <a:pt x="122" y="76"/>
                      <a:pt x="122" y="72"/>
                      <a:pt x="122" y="68"/>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0" name="Freeform 94">
                <a:extLst>
                  <a:ext uri="{FF2B5EF4-FFF2-40B4-BE49-F238E27FC236}">
                    <a16:creationId xmlns:a16="http://schemas.microsoft.com/office/drawing/2014/main" id="{D4E1990A-0138-4816-81CA-6F5961583686}"/>
                  </a:ext>
                </a:extLst>
              </p:cNvPr>
              <p:cNvSpPr>
                <a:spLocks/>
              </p:cNvSpPr>
              <p:nvPr/>
            </p:nvSpPr>
            <p:spPr bwMode="auto">
              <a:xfrm>
                <a:off x="5540347" y="4388202"/>
                <a:ext cx="258763" cy="263525"/>
              </a:xfrm>
              <a:custGeom>
                <a:avLst/>
                <a:gdLst>
                  <a:gd name="T0" fmla="*/ 67 w 75"/>
                  <a:gd name="T1" fmla="*/ 38 h 76"/>
                  <a:gd name="T2" fmla="*/ 66 w 75"/>
                  <a:gd name="T3" fmla="*/ 31 h 76"/>
                  <a:gd name="T4" fmla="*/ 75 w 75"/>
                  <a:gd name="T5" fmla="*/ 26 h 76"/>
                  <a:gd name="T6" fmla="*/ 66 w 75"/>
                  <a:gd name="T7" fmla="*/ 11 h 76"/>
                  <a:gd name="T8" fmla="*/ 58 w 75"/>
                  <a:gd name="T9" fmla="*/ 16 h 76"/>
                  <a:gd name="T10" fmla="*/ 47 w 75"/>
                  <a:gd name="T11" fmla="*/ 9 h 76"/>
                  <a:gd name="T12" fmla="*/ 47 w 75"/>
                  <a:gd name="T13" fmla="*/ 0 h 76"/>
                  <a:gd name="T14" fmla="*/ 30 w 75"/>
                  <a:gd name="T15" fmla="*/ 0 h 76"/>
                  <a:gd name="T16" fmla="*/ 30 w 75"/>
                  <a:gd name="T17" fmla="*/ 9 h 76"/>
                  <a:gd name="T18" fmla="*/ 17 w 75"/>
                  <a:gd name="T19" fmla="*/ 16 h 76"/>
                  <a:gd name="T20" fmla="*/ 9 w 75"/>
                  <a:gd name="T21" fmla="*/ 11 h 76"/>
                  <a:gd name="T22" fmla="*/ 0 w 75"/>
                  <a:gd name="T23" fmla="*/ 26 h 76"/>
                  <a:gd name="T24" fmla="*/ 9 w 75"/>
                  <a:gd name="T25" fmla="*/ 31 h 76"/>
                  <a:gd name="T26" fmla="*/ 8 w 75"/>
                  <a:gd name="T27" fmla="*/ 38 h 76"/>
                  <a:gd name="T28" fmla="*/ 9 w 75"/>
                  <a:gd name="T29" fmla="*/ 45 h 76"/>
                  <a:gd name="T30" fmla="*/ 0 w 75"/>
                  <a:gd name="T31" fmla="*/ 50 h 76"/>
                  <a:gd name="T32" fmla="*/ 9 w 75"/>
                  <a:gd name="T33" fmla="*/ 64 h 76"/>
                  <a:gd name="T34" fmla="*/ 17 w 75"/>
                  <a:gd name="T35" fmla="*/ 60 h 76"/>
                  <a:gd name="T36" fmla="*/ 30 w 75"/>
                  <a:gd name="T37" fmla="*/ 66 h 76"/>
                  <a:gd name="T38" fmla="*/ 30 w 75"/>
                  <a:gd name="T39" fmla="*/ 76 h 76"/>
                  <a:gd name="T40" fmla="*/ 47 w 75"/>
                  <a:gd name="T41" fmla="*/ 76 h 76"/>
                  <a:gd name="T42" fmla="*/ 47 w 75"/>
                  <a:gd name="T43" fmla="*/ 66 h 76"/>
                  <a:gd name="T44" fmla="*/ 58 w 75"/>
                  <a:gd name="T45" fmla="*/ 60 h 76"/>
                  <a:gd name="T46" fmla="*/ 67 w 75"/>
                  <a:gd name="T47" fmla="*/ 64 h 76"/>
                  <a:gd name="T48" fmla="*/ 75 w 75"/>
                  <a:gd name="T49" fmla="*/ 50 h 76"/>
                  <a:gd name="T50" fmla="*/ 67 w 75"/>
                  <a:gd name="T51" fmla="*/ 45 h 76"/>
                  <a:gd name="T52" fmla="*/ 67 w 75"/>
                  <a:gd name="T53"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 h="76">
                    <a:moveTo>
                      <a:pt x="67" y="38"/>
                    </a:moveTo>
                    <a:cubicBezTo>
                      <a:pt x="67" y="36"/>
                      <a:pt x="67" y="33"/>
                      <a:pt x="66" y="31"/>
                    </a:cubicBezTo>
                    <a:cubicBezTo>
                      <a:pt x="75" y="26"/>
                      <a:pt x="75" y="26"/>
                      <a:pt x="75" y="26"/>
                    </a:cubicBezTo>
                    <a:cubicBezTo>
                      <a:pt x="66" y="11"/>
                      <a:pt x="66" y="11"/>
                      <a:pt x="66" y="11"/>
                    </a:cubicBezTo>
                    <a:cubicBezTo>
                      <a:pt x="58" y="16"/>
                      <a:pt x="58" y="16"/>
                      <a:pt x="58" y="16"/>
                    </a:cubicBezTo>
                    <a:cubicBezTo>
                      <a:pt x="55" y="13"/>
                      <a:pt x="51" y="11"/>
                      <a:pt x="47" y="9"/>
                    </a:cubicBezTo>
                    <a:cubicBezTo>
                      <a:pt x="47" y="0"/>
                      <a:pt x="47" y="0"/>
                      <a:pt x="47" y="0"/>
                    </a:cubicBezTo>
                    <a:cubicBezTo>
                      <a:pt x="30" y="0"/>
                      <a:pt x="30" y="0"/>
                      <a:pt x="30" y="0"/>
                    </a:cubicBezTo>
                    <a:cubicBezTo>
                      <a:pt x="30" y="9"/>
                      <a:pt x="30" y="9"/>
                      <a:pt x="30" y="9"/>
                    </a:cubicBezTo>
                    <a:cubicBezTo>
                      <a:pt x="25" y="11"/>
                      <a:pt x="21" y="13"/>
                      <a:pt x="17" y="16"/>
                    </a:cubicBezTo>
                    <a:cubicBezTo>
                      <a:pt x="9" y="11"/>
                      <a:pt x="9" y="11"/>
                      <a:pt x="9" y="11"/>
                    </a:cubicBezTo>
                    <a:cubicBezTo>
                      <a:pt x="0" y="26"/>
                      <a:pt x="0" y="26"/>
                      <a:pt x="0" y="26"/>
                    </a:cubicBezTo>
                    <a:cubicBezTo>
                      <a:pt x="9" y="31"/>
                      <a:pt x="9" y="31"/>
                      <a:pt x="9" y="31"/>
                    </a:cubicBezTo>
                    <a:cubicBezTo>
                      <a:pt x="8" y="33"/>
                      <a:pt x="8" y="36"/>
                      <a:pt x="8" y="38"/>
                    </a:cubicBezTo>
                    <a:cubicBezTo>
                      <a:pt x="8" y="40"/>
                      <a:pt x="8" y="43"/>
                      <a:pt x="9" y="45"/>
                    </a:cubicBezTo>
                    <a:cubicBezTo>
                      <a:pt x="0" y="50"/>
                      <a:pt x="0" y="50"/>
                      <a:pt x="0" y="50"/>
                    </a:cubicBezTo>
                    <a:cubicBezTo>
                      <a:pt x="9" y="64"/>
                      <a:pt x="9" y="64"/>
                      <a:pt x="9" y="64"/>
                    </a:cubicBezTo>
                    <a:cubicBezTo>
                      <a:pt x="17" y="60"/>
                      <a:pt x="17" y="60"/>
                      <a:pt x="17" y="60"/>
                    </a:cubicBezTo>
                    <a:cubicBezTo>
                      <a:pt x="21" y="63"/>
                      <a:pt x="25" y="65"/>
                      <a:pt x="30" y="66"/>
                    </a:cubicBezTo>
                    <a:cubicBezTo>
                      <a:pt x="30" y="76"/>
                      <a:pt x="30" y="76"/>
                      <a:pt x="30" y="76"/>
                    </a:cubicBezTo>
                    <a:cubicBezTo>
                      <a:pt x="47" y="76"/>
                      <a:pt x="47" y="76"/>
                      <a:pt x="47" y="76"/>
                    </a:cubicBezTo>
                    <a:cubicBezTo>
                      <a:pt x="47" y="66"/>
                      <a:pt x="47" y="66"/>
                      <a:pt x="47" y="66"/>
                    </a:cubicBezTo>
                    <a:cubicBezTo>
                      <a:pt x="51" y="65"/>
                      <a:pt x="55" y="63"/>
                      <a:pt x="58" y="60"/>
                    </a:cubicBezTo>
                    <a:cubicBezTo>
                      <a:pt x="67" y="64"/>
                      <a:pt x="67" y="64"/>
                      <a:pt x="67" y="64"/>
                    </a:cubicBezTo>
                    <a:cubicBezTo>
                      <a:pt x="75" y="50"/>
                      <a:pt x="75" y="50"/>
                      <a:pt x="75" y="50"/>
                    </a:cubicBezTo>
                    <a:cubicBezTo>
                      <a:pt x="67" y="45"/>
                      <a:pt x="67" y="45"/>
                      <a:pt x="67" y="45"/>
                    </a:cubicBezTo>
                    <a:cubicBezTo>
                      <a:pt x="67" y="43"/>
                      <a:pt x="67" y="40"/>
                      <a:pt x="67" y="38"/>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spTree>
    <p:extLst>
      <p:ext uri="{BB962C8B-B14F-4D97-AF65-F5344CB8AC3E}">
        <p14:creationId xmlns:p14="http://schemas.microsoft.com/office/powerpoint/2010/main" val="1656337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5177ACD-6590-4B55-861A-218316935A89}"/>
              </a:ext>
            </a:extLst>
          </p:cNvPr>
          <p:cNvSpPr/>
          <p:nvPr/>
        </p:nvSpPr>
        <p:spPr bwMode="auto">
          <a:xfrm>
            <a:off x="-18153" y="-78315"/>
            <a:ext cx="12192000" cy="6858000"/>
          </a:xfrm>
          <a:prstGeom prst="rect">
            <a:avLst/>
          </a:prstGeom>
          <a:pattFill prst="dkUpDiag">
            <a:fgClr>
              <a:schemeClr val="bg1"/>
            </a:fgClr>
            <a:bgClr>
              <a:schemeClr val="bg1">
                <a:lumMod val="95000"/>
              </a:schemeClr>
            </a:bgClr>
          </a:patt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sp>
        <p:nvSpPr>
          <p:cNvPr id="128" name="Isosceles Triangle 127">
            <a:extLst>
              <a:ext uri="{FF2B5EF4-FFF2-40B4-BE49-F238E27FC236}">
                <a16:creationId xmlns:a16="http://schemas.microsoft.com/office/drawing/2014/main" id="{FDE44F01-209F-4E26-9DFA-B116594460B8}"/>
              </a:ext>
            </a:extLst>
          </p:cNvPr>
          <p:cNvSpPr/>
          <p:nvPr/>
        </p:nvSpPr>
        <p:spPr bwMode="auto">
          <a:xfrm>
            <a:off x="0" y="1966691"/>
            <a:ext cx="12193200" cy="1462309"/>
          </a:xfrm>
          <a:prstGeom prst="triangle">
            <a:avLst/>
          </a:prstGeom>
          <a:pattFill prst="wdDnDiag">
            <a:fgClr>
              <a:schemeClr val="accent1"/>
            </a:fgClr>
            <a:bgClr>
              <a:srgbClr val="223478"/>
            </a:bgClr>
          </a:pattFill>
          <a:ln w="1905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sp>
        <p:nvSpPr>
          <p:cNvPr id="130" name="Isosceles Triangle 129">
            <a:extLst>
              <a:ext uri="{FF2B5EF4-FFF2-40B4-BE49-F238E27FC236}">
                <a16:creationId xmlns:a16="http://schemas.microsoft.com/office/drawing/2014/main" id="{76236E99-A614-4544-9128-1B949D1C68AD}"/>
              </a:ext>
            </a:extLst>
          </p:cNvPr>
          <p:cNvSpPr/>
          <p:nvPr/>
        </p:nvSpPr>
        <p:spPr bwMode="auto">
          <a:xfrm>
            <a:off x="0" y="1966691"/>
            <a:ext cx="12193200" cy="1462309"/>
          </a:xfrm>
          <a:prstGeom prst="triangle">
            <a:avLst/>
          </a:prstGeom>
          <a:gradFill>
            <a:gsLst>
              <a:gs pos="10000">
                <a:srgbClr val="0B1126">
                  <a:alpha val="0"/>
                </a:srgbClr>
              </a:gs>
              <a:gs pos="50000">
                <a:schemeClr val="accent1">
                  <a:alpha val="0"/>
                </a:schemeClr>
              </a:gs>
              <a:gs pos="90000">
                <a:schemeClr val="tx1">
                  <a:alpha val="70000"/>
                </a:schemeClr>
              </a:gs>
              <a:gs pos="0">
                <a:schemeClr val="tx1">
                  <a:alpha val="50000"/>
                </a:schemeClr>
              </a:gs>
            </a:gsLst>
            <a:lin ang="16200000" scaled="1"/>
          </a:gradFill>
          <a:ln w="1905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sp>
        <p:nvSpPr>
          <p:cNvPr id="7" name="Rectangle 6">
            <a:extLst>
              <a:ext uri="{FF2B5EF4-FFF2-40B4-BE49-F238E27FC236}">
                <a16:creationId xmlns:a16="http://schemas.microsoft.com/office/drawing/2014/main" id="{AE011F9A-4BB2-4F01-9C11-5D129A400F09}"/>
              </a:ext>
            </a:extLst>
          </p:cNvPr>
          <p:cNvSpPr/>
          <p:nvPr/>
        </p:nvSpPr>
        <p:spPr bwMode="auto">
          <a:xfrm>
            <a:off x="0" y="3422302"/>
            <a:ext cx="12193200" cy="3435697"/>
          </a:xfrm>
          <a:prstGeom prst="rect">
            <a:avLst/>
          </a:prstGeom>
          <a:solidFill>
            <a:schemeClr val="bg2">
              <a:lumMod val="40000"/>
              <a:lumOff val="60000"/>
            </a:schemeClr>
          </a:solidFill>
          <a:ln w="9525" cap="flat" cmpd="sng" algn="ctr">
            <a:solidFill>
              <a:schemeClr val="tx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sp>
        <p:nvSpPr>
          <p:cNvPr id="71" name="Rectangle 70">
            <a:extLst>
              <a:ext uri="{FF2B5EF4-FFF2-40B4-BE49-F238E27FC236}">
                <a16:creationId xmlns:a16="http://schemas.microsoft.com/office/drawing/2014/main" id="{866DC27D-A46B-43A2-ABAC-FE41096A865B}"/>
              </a:ext>
            </a:extLst>
          </p:cNvPr>
          <p:cNvSpPr/>
          <p:nvPr/>
        </p:nvSpPr>
        <p:spPr bwMode="auto">
          <a:xfrm flipH="1">
            <a:off x="263352" y="4383394"/>
            <a:ext cx="2700000" cy="2285965"/>
          </a:xfrm>
          <a:prstGeom prst="rect">
            <a:avLst/>
          </a:prstGeom>
          <a:solidFill>
            <a:schemeClr val="bg1"/>
          </a:solidFill>
          <a:ln w="38100" cap="flat" cmpd="sng" algn="ctr">
            <a:solidFill>
              <a:schemeClr val="bg2"/>
            </a:solidFill>
            <a:prstDash val="solid"/>
            <a:round/>
            <a:headEnd type="none" w="med" len="med"/>
            <a:tailEnd type="none" w="med" len="med"/>
          </a:ln>
          <a:effectLst>
            <a:innerShdw blurRad="114300">
              <a:prstClr val="black"/>
            </a:innerShdw>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sp>
        <p:nvSpPr>
          <p:cNvPr id="61" name="Rectangle 60">
            <a:extLst>
              <a:ext uri="{FF2B5EF4-FFF2-40B4-BE49-F238E27FC236}">
                <a16:creationId xmlns:a16="http://schemas.microsoft.com/office/drawing/2014/main" id="{D65215AF-6773-4522-B73C-F462C0777323}"/>
              </a:ext>
            </a:extLst>
          </p:cNvPr>
          <p:cNvSpPr/>
          <p:nvPr/>
        </p:nvSpPr>
        <p:spPr bwMode="auto">
          <a:xfrm flipH="1">
            <a:off x="3239683" y="4383394"/>
            <a:ext cx="2700000" cy="2285965"/>
          </a:xfrm>
          <a:prstGeom prst="rect">
            <a:avLst/>
          </a:prstGeom>
          <a:solidFill>
            <a:schemeClr val="bg1"/>
          </a:solidFill>
          <a:ln w="38100" cap="flat" cmpd="sng" algn="ctr">
            <a:solidFill>
              <a:schemeClr val="bg2"/>
            </a:solidFill>
            <a:prstDash val="solid"/>
            <a:round/>
            <a:headEnd type="none" w="med" len="med"/>
            <a:tailEnd type="none" w="med" len="med"/>
          </a:ln>
          <a:effectLst>
            <a:innerShdw blurRad="114300">
              <a:prstClr val="black"/>
            </a:innerShdw>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sp>
        <p:nvSpPr>
          <p:cNvPr id="62" name="Rectangle 61">
            <a:extLst>
              <a:ext uri="{FF2B5EF4-FFF2-40B4-BE49-F238E27FC236}">
                <a16:creationId xmlns:a16="http://schemas.microsoft.com/office/drawing/2014/main" id="{7B35192C-2BD5-470A-9782-7AD4C7758803}"/>
              </a:ext>
            </a:extLst>
          </p:cNvPr>
          <p:cNvSpPr/>
          <p:nvPr/>
        </p:nvSpPr>
        <p:spPr bwMode="auto">
          <a:xfrm flipH="1">
            <a:off x="6216014" y="4383394"/>
            <a:ext cx="2700000" cy="2285965"/>
          </a:xfrm>
          <a:prstGeom prst="rect">
            <a:avLst/>
          </a:prstGeom>
          <a:solidFill>
            <a:schemeClr val="bg1"/>
          </a:solidFill>
          <a:ln w="38100" cap="flat" cmpd="sng" algn="ctr">
            <a:solidFill>
              <a:schemeClr val="bg2"/>
            </a:solidFill>
            <a:prstDash val="solid"/>
            <a:round/>
            <a:headEnd type="none" w="med" len="med"/>
            <a:tailEnd type="none" w="med" len="med"/>
          </a:ln>
          <a:effectLst>
            <a:innerShdw blurRad="114300">
              <a:prstClr val="black"/>
            </a:innerShdw>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sp>
        <p:nvSpPr>
          <p:cNvPr id="64" name="Rectangle 63">
            <a:extLst>
              <a:ext uri="{FF2B5EF4-FFF2-40B4-BE49-F238E27FC236}">
                <a16:creationId xmlns:a16="http://schemas.microsoft.com/office/drawing/2014/main" id="{35C8A1A0-7753-44DF-9446-AD4C8A10A3E3}"/>
              </a:ext>
            </a:extLst>
          </p:cNvPr>
          <p:cNvSpPr/>
          <p:nvPr/>
        </p:nvSpPr>
        <p:spPr bwMode="auto">
          <a:xfrm flipH="1">
            <a:off x="9192344" y="4383394"/>
            <a:ext cx="2700000" cy="2285965"/>
          </a:xfrm>
          <a:prstGeom prst="rect">
            <a:avLst/>
          </a:prstGeom>
          <a:solidFill>
            <a:schemeClr val="bg1"/>
          </a:solidFill>
          <a:ln w="38100" cap="flat" cmpd="sng" algn="ctr">
            <a:solidFill>
              <a:schemeClr val="bg2"/>
            </a:solidFill>
            <a:prstDash val="solid"/>
            <a:round/>
            <a:headEnd type="none" w="med" len="med"/>
            <a:tailEnd type="none" w="med" len="med"/>
          </a:ln>
          <a:effectLst>
            <a:innerShdw blurRad="114300">
              <a:prstClr val="black"/>
            </a:innerShdw>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pic>
        <p:nvPicPr>
          <p:cNvPr id="72" name="Picture 71" descr="A picture containing object&#10;&#10;Description generated with high confidence">
            <a:extLst>
              <a:ext uri="{FF2B5EF4-FFF2-40B4-BE49-F238E27FC236}">
                <a16:creationId xmlns:a16="http://schemas.microsoft.com/office/drawing/2014/main" id="{7D4451F4-0922-4F04-938B-6EB5C078F8D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24688" y="5928270"/>
            <a:ext cx="1777328" cy="576000"/>
          </a:xfrm>
          <a:prstGeom prst="rect">
            <a:avLst/>
          </a:prstGeom>
        </p:spPr>
      </p:pic>
      <p:pic>
        <p:nvPicPr>
          <p:cNvPr id="73" name="Picture 72" descr="A close up of a sign&#10;&#10;Description generated with high confidence">
            <a:extLst>
              <a:ext uri="{FF2B5EF4-FFF2-40B4-BE49-F238E27FC236}">
                <a16:creationId xmlns:a16="http://schemas.microsoft.com/office/drawing/2014/main" id="{0E476736-AC61-4618-9B73-DEF37FFA140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08446" y="5928270"/>
            <a:ext cx="1715136" cy="576000"/>
          </a:xfrm>
          <a:prstGeom prst="rect">
            <a:avLst/>
          </a:prstGeom>
        </p:spPr>
      </p:pic>
      <p:pic>
        <p:nvPicPr>
          <p:cNvPr id="74" name="Picture 73">
            <a:extLst>
              <a:ext uri="{FF2B5EF4-FFF2-40B4-BE49-F238E27FC236}">
                <a16:creationId xmlns:a16="http://schemas.microsoft.com/office/drawing/2014/main" id="{507947F2-A79E-486F-896D-B4B026F5164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523891" y="5928270"/>
            <a:ext cx="2131584" cy="576000"/>
          </a:xfrm>
          <a:prstGeom prst="rect">
            <a:avLst/>
          </a:prstGeom>
        </p:spPr>
      </p:pic>
      <p:cxnSp>
        <p:nvCxnSpPr>
          <p:cNvPr id="6" name="Straight Connector 5">
            <a:extLst>
              <a:ext uri="{FF2B5EF4-FFF2-40B4-BE49-F238E27FC236}">
                <a16:creationId xmlns:a16="http://schemas.microsoft.com/office/drawing/2014/main" id="{9D0F9E42-ED60-4E6D-A066-B5EB3C626FC5}"/>
              </a:ext>
            </a:extLst>
          </p:cNvPr>
          <p:cNvCxnSpPr>
            <a:cxnSpLocks/>
          </p:cNvCxnSpPr>
          <p:nvPr/>
        </p:nvCxnSpPr>
        <p:spPr bwMode="auto">
          <a:xfrm>
            <a:off x="299352" y="5706929"/>
            <a:ext cx="2628000" cy="0"/>
          </a:xfrm>
          <a:prstGeom prst="line">
            <a:avLst/>
          </a:prstGeom>
          <a:solidFill>
            <a:schemeClr val="bg1"/>
          </a:solidFill>
          <a:ln w="12700" cap="flat" cmpd="sng" algn="ctr">
            <a:solidFill>
              <a:schemeClr val="bg1">
                <a:lumMod val="75000"/>
              </a:schemeClr>
            </a:solidFill>
            <a:prstDash val="solid"/>
            <a:round/>
            <a:headEnd type="none" w="med" len="med"/>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 name="Straight Connector 66">
            <a:extLst>
              <a:ext uri="{FF2B5EF4-FFF2-40B4-BE49-F238E27FC236}">
                <a16:creationId xmlns:a16="http://schemas.microsoft.com/office/drawing/2014/main" id="{D63EC4CA-C2A0-41CC-962B-93F412CFDFCE}"/>
              </a:ext>
            </a:extLst>
          </p:cNvPr>
          <p:cNvCxnSpPr>
            <a:cxnSpLocks/>
          </p:cNvCxnSpPr>
          <p:nvPr/>
        </p:nvCxnSpPr>
        <p:spPr bwMode="auto">
          <a:xfrm>
            <a:off x="3275683" y="5706929"/>
            <a:ext cx="2628000" cy="0"/>
          </a:xfrm>
          <a:prstGeom prst="line">
            <a:avLst/>
          </a:prstGeom>
          <a:solidFill>
            <a:schemeClr val="bg1"/>
          </a:solidFill>
          <a:ln w="12700" cap="flat" cmpd="sng" algn="ctr">
            <a:solidFill>
              <a:schemeClr val="bg1">
                <a:lumMod val="75000"/>
              </a:schemeClr>
            </a:solidFill>
            <a:prstDash val="solid"/>
            <a:round/>
            <a:headEnd type="none" w="med" len="med"/>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8" name="Straight Connector 67">
            <a:extLst>
              <a:ext uri="{FF2B5EF4-FFF2-40B4-BE49-F238E27FC236}">
                <a16:creationId xmlns:a16="http://schemas.microsoft.com/office/drawing/2014/main" id="{3C6A0241-E5C6-4C31-8A0F-9578E9332689}"/>
              </a:ext>
            </a:extLst>
          </p:cNvPr>
          <p:cNvCxnSpPr>
            <a:cxnSpLocks/>
          </p:cNvCxnSpPr>
          <p:nvPr/>
        </p:nvCxnSpPr>
        <p:spPr bwMode="auto">
          <a:xfrm>
            <a:off x="6252014" y="5706929"/>
            <a:ext cx="2628000" cy="0"/>
          </a:xfrm>
          <a:prstGeom prst="line">
            <a:avLst/>
          </a:prstGeom>
          <a:solidFill>
            <a:schemeClr val="bg1"/>
          </a:solidFill>
          <a:ln w="12700" cap="flat" cmpd="sng" algn="ctr">
            <a:solidFill>
              <a:schemeClr val="bg1">
                <a:lumMod val="75000"/>
              </a:schemeClr>
            </a:solidFill>
            <a:prstDash val="solid"/>
            <a:round/>
            <a:headEnd type="none" w="med" len="med"/>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405345A2-CD09-4C01-868D-AA10B1E81E91}"/>
              </a:ext>
            </a:extLst>
          </p:cNvPr>
          <p:cNvCxnSpPr>
            <a:cxnSpLocks/>
          </p:cNvCxnSpPr>
          <p:nvPr/>
        </p:nvCxnSpPr>
        <p:spPr bwMode="auto">
          <a:xfrm>
            <a:off x="9228344" y="5706929"/>
            <a:ext cx="2628000" cy="0"/>
          </a:xfrm>
          <a:prstGeom prst="line">
            <a:avLst/>
          </a:prstGeom>
          <a:solidFill>
            <a:schemeClr val="bg1"/>
          </a:solidFill>
          <a:ln w="12700" cap="flat" cmpd="sng" algn="ctr">
            <a:solidFill>
              <a:schemeClr val="bg1">
                <a:lumMod val="75000"/>
              </a:schemeClr>
            </a:solidFill>
            <a:prstDash val="solid"/>
            <a:round/>
            <a:headEnd type="none" w="med" len="med"/>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1" name="Picture 10">
            <a:extLst>
              <a:ext uri="{FF2B5EF4-FFF2-40B4-BE49-F238E27FC236}">
                <a16:creationId xmlns:a16="http://schemas.microsoft.com/office/drawing/2014/main" id="{62B37833-BB2F-4488-A1C4-4861667B2D28}"/>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t="34874" b="37056"/>
          <a:stretch/>
        </p:blipFill>
        <p:spPr>
          <a:xfrm>
            <a:off x="4656000" y="2850252"/>
            <a:ext cx="2880000" cy="434732"/>
          </a:xfrm>
          <a:prstGeom prst="rect">
            <a:avLst/>
          </a:prstGeom>
        </p:spPr>
      </p:pic>
      <p:pic>
        <p:nvPicPr>
          <p:cNvPr id="75" name="Picture 74" descr="A close up of a sign&#10;&#10;Description generated with very high confidence">
            <a:extLst>
              <a:ext uri="{FF2B5EF4-FFF2-40B4-BE49-F238E27FC236}">
                <a16:creationId xmlns:a16="http://schemas.microsoft.com/office/drawing/2014/main" id="{C490E4BA-05F3-43C0-B078-2C2ECCA02E6F}"/>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b="16437"/>
          <a:stretch/>
        </p:blipFill>
        <p:spPr>
          <a:xfrm>
            <a:off x="9388680" y="5928270"/>
            <a:ext cx="2307328" cy="576000"/>
          </a:xfrm>
          <a:prstGeom prst="rect">
            <a:avLst/>
          </a:prstGeom>
        </p:spPr>
      </p:pic>
      <p:sp>
        <p:nvSpPr>
          <p:cNvPr id="129" name="Title 1">
            <a:extLst>
              <a:ext uri="{FF2B5EF4-FFF2-40B4-BE49-F238E27FC236}">
                <a16:creationId xmlns:a16="http://schemas.microsoft.com/office/drawing/2014/main" id="{AF7D7DE6-ECD7-41B1-ACA5-812991AB44EE}"/>
              </a:ext>
            </a:extLst>
          </p:cNvPr>
          <p:cNvSpPr>
            <a:spLocks noGrp="1"/>
          </p:cNvSpPr>
          <p:nvPr>
            <p:ph type="title"/>
          </p:nvPr>
        </p:nvSpPr>
        <p:spPr>
          <a:xfrm>
            <a:off x="335902" y="365126"/>
            <a:ext cx="11539370" cy="439200"/>
          </a:xfrm>
        </p:spPr>
        <p:txBody>
          <a:bodyPr>
            <a:normAutofit fontScale="90000"/>
          </a:bodyPr>
          <a:lstStyle/>
          <a:p>
            <a:r>
              <a:rPr lang="en-GB" cap="none" dirty="0">
                <a:solidFill>
                  <a:schemeClr val="accent2"/>
                </a:solidFill>
              </a:rPr>
              <a:t>DIGITAL</a:t>
            </a:r>
            <a:r>
              <a:rPr lang="en-GB" cap="none" dirty="0"/>
              <a:t> Elegance</a:t>
            </a:r>
            <a:endParaRPr lang="en-GB" cap="none" noProof="0" dirty="0"/>
          </a:p>
        </p:txBody>
      </p:sp>
      <p:sp>
        <p:nvSpPr>
          <p:cNvPr id="45" name="Freeform: Shape 44">
            <a:extLst>
              <a:ext uri="{FF2B5EF4-FFF2-40B4-BE49-F238E27FC236}">
                <a16:creationId xmlns:a16="http://schemas.microsoft.com/office/drawing/2014/main" id="{4BDD0E08-B5EB-4BE4-AD6A-C7ADF25C80A9}"/>
              </a:ext>
            </a:extLst>
          </p:cNvPr>
          <p:cNvSpPr>
            <a:spLocks noChangeAspect="1"/>
          </p:cNvSpPr>
          <p:nvPr/>
        </p:nvSpPr>
        <p:spPr bwMode="auto">
          <a:xfrm>
            <a:off x="4779056" y="188640"/>
            <a:ext cx="2633889" cy="2321563"/>
          </a:xfrm>
          <a:custGeom>
            <a:avLst/>
            <a:gdLst>
              <a:gd name="connsiteX0" fmla="*/ 441681 w 883362"/>
              <a:gd name="connsiteY0" fmla="*/ 0 h 778613"/>
              <a:gd name="connsiteX1" fmla="*/ 494880 w 883362"/>
              <a:gd name="connsiteY1" fmla="*/ 32319 h 778613"/>
              <a:gd name="connsiteX2" fmla="*/ 863347 w 883362"/>
              <a:gd name="connsiteY2" fmla="*/ 553689 h 778613"/>
              <a:gd name="connsiteX3" fmla="*/ 883362 w 883362"/>
              <a:gd name="connsiteY3" fmla="*/ 658298 h 778613"/>
              <a:gd name="connsiteX4" fmla="*/ 792002 w 883362"/>
              <a:gd name="connsiteY4" fmla="*/ 707887 h 778613"/>
              <a:gd name="connsiteX5" fmla="*/ 441681 w 883362"/>
              <a:gd name="connsiteY5" fmla="*/ 778613 h 778613"/>
              <a:gd name="connsiteX6" fmla="*/ 91361 w 883362"/>
              <a:gd name="connsiteY6" fmla="*/ 707887 h 778613"/>
              <a:gd name="connsiteX7" fmla="*/ 0 w 883362"/>
              <a:gd name="connsiteY7" fmla="*/ 658298 h 778613"/>
              <a:gd name="connsiteX8" fmla="*/ 20016 w 883362"/>
              <a:gd name="connsiteY8" fmla="*/ 553689 h 778613"/>
              <a:gd name="connsiteX9" fmla="*/ 388483 w 883362"/>
              <a:gd name="connsiteY9" fmla="*/ 32319 h 77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3362" h="778613">
                <a:moveTo>
                  <a:pt x="441681" y="0"/>
                </a:moveTo>
                <a:lnTo>
                  <a:pt x="494880" y="32319"/>
                </a:lnTo>
                <a:cubicBezTo>
                  <a:pt x="674431" y="153622"/>
                  <a:pt x="807856" y="338014"/>
                  <a:pt x="863347" y="553689"/>
                </a:cubicBezTo>
                <a:lnTo>
                  <a:pt x="883362" y="658298"/>
                </a:lnTo>
                <a:lnTo>
                  <a:pt x="792002" y="707887"/>
                </a:lnTo>
                <a:cubicBezTo>
                  <a:pt x="684327" y="753429"/>
                  <a:pt x="565945" y="778613"/>
                  <a:pt x="441681" y="778613"/>
                </a:cubicBezTo>
                <a:cubicBezTo>
                  <a:pt x="317417" y="778613"/>
                  <a:pt x="199035" y="753429"/>
                  <a:pt x="91361" y="707887"/>
                </a:cubicBezTo>
                <a:lnTo>
                  <a:pt x="0" y="658298"/>
                </a:lnTo>
                <a:lnTo>
                  <a:pt x="20016" y="553689"/>
                </a:lnTo>
                <a:cubicBezTo>
                  <a:pt x="75506" y="338014"/>
                  <a:pt x="208932" y="153622"/>
                  <a:pt x="388483" y="32319"/>
                </a:cubicBezTo>
                <a:close/>
              </a:path>
            </a:pathLst>
          </a:custGeom>
          <a:solidFill>
            <a:schemeClr val="bg1"/>
          </a:solidFill>
          <a:ln w="57150" cap="flat" cmpd="sng" algn="ctr">
            <a:solidFill>
              <a:schemeClr val="bg1">
                <a:lumMod val="95000"/>
              </a:schemeClr>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0" tIns="1368000" rIns="0" bIns="0" numCol="1" spcCol="0" rtlCol="0" fromWordArt="0" anchor="ctr" anchorCtr="0" forceAA="0" compatLnSpc="1">
            <a:prstTxWarp prst="textNoShape">
              <a:avLst/>
            </a:prstTxWarp>
            <a:noAutofit/>
          </a:bodyPr>
          <a:lstStyle/>
          <a:p>
            <a:pPr algn="ctr" defTabSz="1042988">
              <a:lnSpc>
                <a:spcPts val="2600"/>
              </a:lnSpc>
            </a:pPr>
            <a:r>
              <a:rPr lang="en-US" sz="3200" dirty="0">
                <a:ln w="3175">
                  <a:noFill/>
                </a:ln>
                <a:solidFill>
                  <a:schemeClr val="accent2"/>
                </a:solidFill>
                <a:effectLst/>
                <a:latin typeface="Italian Plate No1 Demibold" panose="020B0703030000020004" pitchFamily="34" charset="0"/>
              </a:rPr>
              <a:t>DIGITAL</a:t>
            </a:r>
          </a:p>
          <a:p>
            <a:pPr algn="ctr" defTabSz="1042988">
              <a:lnSpc>
                <a:spcPts val="2600"/>
              </a:lnSpc>
            </a:pPr>
            <a:r>
              <a:rPr lang="en-US" sz="3200" dirty="0">
                <a:ln w="3175">
                  <a:noFill/>
                </a:ln>
                <a:solidFill>
                  <a:schemeClr val="accent1"/>
                </a:solidFill>
                <a:effectLst/>
                <a:latin typeface="Italian Plate No1 Demibold" panose="020B0703030000020004" pitchFamily="34" charset="0"/>
              </a:rPr>
              <a:t>Innovation</a:t>
            </a:r>
          </a:p>
        </p:txBody>
      </p:sp>
      <p:grpSp>
        <p:nvGrpSpPr>
          <p:cNvPr id="46" name="Group 45">
            <a:extLst>
              <a:ext uri="{FF2B5EF4-FFF2-40B4-BE49-F238E27FC236}">
                <a16:creationId xmlns:a16="http://schemas.microsoft.com/office/drawing/2014/main" id="{77B55800-9047-410A-B7B1-B7E625B71342}"/>
              </a:ext>
            </a:extLst>
          </p:cNvPr>
          <p:cNvGrpSpPr>
            <a:grpSpLocks noChangeAspect="1"/>
          </p:cNvGrpSpPr>
          <p:nvPr/>
        </p:nvGrpSpPr>
        <p:grpSpPr>
          <a:xfrm>
            <a:off x="5623710" y="432583"/>
            <a:ext cx="944581" cy="1095634"/>
            <a:chOff x="7599363" y="4067175"/>
            <a:chExt cx="654050" cy="796925"/>
          </a:xfrm>
          <a:solidFill>
            <a:srgbClr val="FFC000"/>
          </a:solidFill>
        </p:grpSpPr>
        <p:sp>
          <p:nvSpPr>
            <p:cNvPr id="47" name="Freeform 92">
              <a:extLst>
                <a:ext uri="{FF2B5EF4-FFF2-40B4-BE49-F238E27FC236}">
                  <a16:creationId xmlns:a16="http://schemas.microsoft.com/office/drawing/2014/main" id="{6D405161-7F5E-4820-90B3-CE4BC83D3663}"/>
                </a:ext>
              </a:extLst>
            </p:cNvPr>
            <p:cNvSpPr>
              <a:spLocks/>
            </p:cNvSpPr>
            <p:nvPr/>
          </p:nvSpPr>
          <p:spPr bwMode="auto">
            <a:xfrm>
              <a:off x="7693026" y="4184649"/>
              <a:ext cx="457200" cy="638175"/>
            </a:xfrm>
            <a:custGeom>
              <a:avLst/>
              <a:gdLst>
                <a:gd name="T0" fmla="*/ 36 w 133"/>
                <a:gd name="T1" fmla="*/ 185 h 185"/>
                <a:gd name="T2" fmla="*/ 33 w 133"/>
                <a:gd name="T3" fmla="*/ 184 h 185"/>
                <a:gd name="T4" fmla="*/ 32 w 133"/>
                <a:gd name="T5" fmla="*/ 181 h 185"/>
                <a:gd name="T6" fmla="*/ 31 w 133"/>
                <a:gd name="T7" fmla="*/ 155 h 185"/>
                <a:gd name="T8" fmla="*/ 11 w 133"/>
                <a:gd name="T9" fmla="*/ 104 h 185"/>
                <a:gd name="T10" fmla="*/ 0 w 133"/>
                <a:gd name="T11" fmla="*/ 67 h 185"/>
                <a:gd name="T12" fmla="*/ 19 w 133"/>
                <a:gd name="T13" fmla="*/ 20 h 185"/>
                <a:gd name="T14" fmla="*/ 67 w 133"/>
                <a:gd name="T15" fmla="*/ 0 h 185"/>
                <a:gd name="T16" fmla="*/ 114 w 133"/>
                <a:gd name="T17" fmla="*/ 20 h 185"/>
                <a:gd name="T18" fmla="*/ 133 w 133"/>
                <a:gd name="T19" fmla="*/ 67 h 185"/>
                <a:gd name="T20" fmla="*/ 122 w 133"/>
                <a:gd name="T21" fmla="*/ 104 h 185"/>
                <a:gd name="T22" fmla="*/ 102 w 133"/>
                <a:gd name="T23" fmla="*/ 154 h 185"/>
                <a:gd name="T24" fmla="*/ 101 w 133"/>
                <a:gd name="T25" fmla="*/ 181 h 185"/>
                <a:gd name="T26" fmla="*/ 97 w 133"/>
                <a:gd name="T27" fmla="*/ 185 h 185"/>
                <a:gd name="T28" fmla="*/ 36 w 133"/>
                <a:gd name="T2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85">
                  <a:moveTo>
                    <a:pt x="36" y="185"/>
                  </a:moveTo>
                  <a:cubicBezTo>
                    <a:pt x="35" y="185"/>
                    <a:pt x="34" y="184"/>
                    <a:pt x="33" y="184"/>
                  </a:cubicBezTo>
                  <a:cubicBezTo>
                    <a:pt x="33" y="183"/>
                    <a:pt x="32" y="182"/>
                    <a:pt x="32" y="181"/>
                  </a:cubicBezTo>
                  <a:cubicBezTo>
                    <a:pt x="32" y="181"/>
                    <a:pt x="31" y="155"/>
                    <a:pt x="31" y="155"/>
                  </a:cubicBezTo>
                  <a:cubicBezTo>
                    <a:pt x="30" y="136"/>
                    <a:pt x="23" y="121"/>
                    <a:pt x="11" y="104"/>
                  </a:cubicBezTo>
                  <a:cubicBezTo>
                    <a:pt x="4" y="93"/>
                    <a:pt x="0" y="80"/>
                    <a:pt x="0" y="67"/>
                  </a:cubicBezTo>
                  <a:cubicBezTo>
                    <a:pt x="0" y="49"/>
                    <a:pt x="7" y="32"/>
                    <a:pt x="19" y="20"/>
                  </a:cubicBezTo>
                  <a:cubicBezTo>
                    <a:pt x="32" y="7"/>
                    <a:pt x="49" y="0"/>
                    <a:pt x="67" y="0"/>
                  </a:cubicBezTo>
                  <a:cubicBezTo>
                    <a:pt x="85" y="0"/>
                    <a:pt x="102" y="7"/>
                    <a:pt x="114" y="20"/>
                  </a:cubicBezTo>
                  <a:cubicBezTo>
                    <a:pt x="126" y="32"/>
                    <a:pt x="133" y="49"/>
                    <a:pt x="133" y="67"/>
                  </a:cubicBezTo>
                  <a:cubicBezTo>
                    <a:pt x="133" y="80"/>
                    <a:pt x="129" y="93"/>
                    <a:pt x="122" y="104"/>
                  </a:cubicBezTo>
                  <a:cubicBezTo>
                    <a:pt x="110" y="121"/>
                    <a:pt x="103" y="135"/>
                    <a:pt x="102" y="154"/>
                  </a:cubicBezTo>
                  <a:cubicBezTo>
                    <a:pt x="102" y="155"/>
                    <a:pt x="101" y="180"/>
                    <a:pt x="101" y="181"/>
                  </a:cubicBezTo>
                  <a:cubicBezTo>
                    <a:pt x="101" y="183"/>
                    <a:pt x="99" y="185"/>
                    <a:pt x="97" y="185"/>
                  </a:cubicBezTo>
                  <a:lnTo>
                    <a:pt x="36" y="185"/>
                  </a:lnTo>
                  <a:close/>
                </a:path>
              </a:pathLst>
            </a:custGeom>
            <a:grp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48" name="Freeform 93">
              <a:extLst>
                <a:ext uri="{FF2B5EF4-FFF2-40B4-BE49-F238E27FC236}">
                  <a16:creationId xmlns:a16="http://schemas.microsoft.com/office/drawing/2014/main" id="{AB4A09F1-56EC-46DF-A512-AF01410099D7}"/>
                </a:ext>
              </a:extLst>
            </p:cNvPr>
            <p:cNvSpPr>
              <a:spLocks/>
            </p:cNvSpPr>
            <p:nvPr/>
          </p:nvSpPr>
          <p:spPr bwMode="auto">
            <a:xfrm>
              <a:off x="7823201" y="4449763"/>
              <a:ext cx="196850" cy="273050"/>
            </a:xfrm>
            <a:custGeom>
              <a:avLst/>
              <a:gdLst>
                <a:gd name="T0" fmla="*/ 16 w 57"/>
                <a:gd name="T1" fmla="*/ 79 h 79"/>
                <a:gd name="T2" fmla="*/ 1 w 57"/>
                <a:gd name="T3" fmla="*/ 13 h 79"/>
                <a:gd name="T4" fmla="*/ 2 w 57"/>
                <a:gd name="T5" fmla="*/ 4 h 79"/>
                <a:gd name="T6" fmla="*/ 10 w 57"/>
                <a:gd name="T7" fmla="*/ 1 h 79"/>
                <a:gd name="T8" fmla="*/ 18 w 57"/>
                <a:gd name="T9" fmla="*/ 4 h 79"/>
                <a:gd name="T10" fmla="*/ 39 w 57"/>
                <a:gd name="T11" fmla="*/ 4 h 79"/>
                <a:gd name="T12" fmla="*/ 47 w 57"/>
                <a:gd name="T13" fmla="*/ 1 h 79"/>
                <a:gd name="T14" fmla="*/ 55 w 57"/>
                <a:gd name="T15" fmla="*/ 4 h 79"/>
                <a:gd name="T16" fmla="*/ 56 w 57"/>
                <a:gd name="T17" fmla="*/ 13 h 79"/>
                <a:gd name="T18" fmla="*/ 41 w 57"/>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9">
                  <a:moveTo>
                    <a:pt x="16" y="79"/>
                  </a:moveTo>
                  <a:cubicBezTo>
                    <a:pt x="16" y="50"/>
                    <a:pt x="7" y="25"/>
                    <a:pt x="1" y="13"/>
                  </a:cubicBezTo>
                  <a:cubicBezTo>
                    <a:pt x="0" y="10"/>
                    <a:pt x="0" y="6"/>
                    <a:pt x="2" y="4"/>
                  </a:cubicBezTo>
                  <a:cubicBezTo>
                    <a:pt x="4" y="1"/>
                    <a:pt x="7" y="0"/>
                    <a:pt x="10" y="1"/>
                  </a:cubicBezTo>
                  <a:cubicBezTo>
                    <a:pt x="13" y="1"/>
                    <a:pt x="15" y="2"/>
                    <a:pt x="18" y="4"/>
                  </a:cubicBezTo>
                  <a:cubicBezTo>
                    <a:pt x="25" y="8"/>
                    <a:pt x="32" y="8"/>
                    <a:pt x="39" y="4"/>
                  </a:cubicBezTo>
                  <a:cubicBezTo>
                    <a:pt x="42" y="2"/>
                    <a:pt x="44" y="1"/>
                    <a:pt x="47" y="1"/>
                  </a:cubicBezTo>
                  <a:cubicBezTo>
                    <a:pt x="50" y="0"/>
                    <a:pt x="53" y="1"/>
                    <a:pt x="55" y="4"/>
                  </a:cubicBezTo>
                  <a:cubicBezTo>
                    <a:pt x="57" y="6"/>
                    <a:pt x="57" y="10"/>
                    <a:pt x="56" y="13"/>
                  </a:cubicBezTo>
                  <a:cubicBezTo>
                    <a:pt x="50" y="25"/>
                    <a:pt x="41" y="50"/>
                    <a:pt x="41" y="79"/>
                  </a:cubicBezTo>
                </a:path>
              </a:pathLst>
            </a:custGeom>
            <a:grp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49" name="Line 94">
              <a:extLst>
                <a:ext uri="{FF2B5EF4-FFF2-40B4-BE49-F238E27FC236}">
                  <a16:creationId xmlns:a16="http://schemas.microsoft.com/office/drawing/2014/main" id="{90924F59-6CE3-413B-B0F7-8E58B5DA525E}"/>
                </a:ext>
              </a:extLst>
            </p:cNvPr>
            <p:cNvSpPr>
              <a:spLocks noChangeShapeType="1"/>
            </p:cNvSpPr>
            <p:nvPr/>
          </p:nvSpPr>
          <p:spPr bwMode="auto">
            <a:xfrm flipV="1">
              <a:off x="7607301" y="4513263"/>
              <a:ext cx="44450" cy="15875"/>
            </a:xfrm>
            <a:prstGeom prst="line">
              <a:avLst/>
            </a:prstGeom>
            <a:grp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50" name="Line 95">
              <a:extLst>
                <a:ext uri="{FF2B5EF4-FFF2-40B4-BE49-F238E27FC236}">
                  <a16:creationId xmlns:a16="http://schemas.microsoft.com/office/drawing/2014/main" id="{15AAFA40-9754-4B21-A90C-FF7E4F843A4C}"/>
                </a:ext>
              </a:extLst>
            </p:cNvPr>
            <p:cNvSpPr>
              <a:spLocks noChangeShapeType="1"/>
            </p:cNvSpPr>
            <p:nvPr/>
          </p:nvSpPr>
          <p:spPr bwMode="auto">
            <a:xfrm>
              <a:off x="7599363" y="4313238"/>
              <a:ext cx="49213" cy="9525"/>
            </a:xfrm>
            <a:prstGeom prst="line">
              <a:avLst/>
            </a:prstGeom>
            <a:grp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51" name="Line 96">
              <a:extLst>
                <a:ext uri="{FF2B5EF4-FFF2-40B4-BE49-F238E27FC236}">
                  <a16:creationId xmlns:a16="http://schemas.microsoft.com/office/drawing/2014/main" id="{457B153D-6799-4F10-BC6C-99482C270820}"/>
                </a:ext>
              </a:extLst>
            </p:cNvPr>
            <p:cNvSpPr>
              <a:spLocks noChangeShapeType="1"/>
            </p:cNvSpPr>
            <p:nvPr/>
          </p:nvSpPr>
          <p:spPr bwMode="auto">
            <a:xfrm>
              <a:off x="7713663" y="4143375"/>
              <a:ext cx="30163" cy="31750"/>
            </a:xfrm>
            <a:prstGeom prst="line">
              <a:avLst/>
            </a:prstGeom>
            <a:grp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52" name="Line 97">
              <a:extLst>
                <a:ext uri="{FF2B5EF4-FFF2-40B4-BE49-F238E27FC236}">
                  <a16:creationId xmlns:a16="http://schemas.microsoft.com/office/drawing/2014/main" id="{41BE232E-54B9-41F5-BB23-F4D5175C1537}"/>
                </a:ext>
              </a:extLst>
            </p:cNvPr>
            <p:cNvSpPr>
              <a:spLocks noChangeShapeType="1"/>
            </p:cNvSpPr>
            <p:nvPr/>
          </p:nvSpPr>
          <p:spPr bwMode="auto">
            <a:xfrm>
              <a:off x="7929563" y="4067175"/>
              <a:ext cx="0" cy="49213"/>
            </a:xfrm>
            <a:prstGeom prst="line">
              <a:avLst/>
            </a:prstGeom>
            <a:grp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53" name="Line 98">
              <a:extLst>
                <a:ext uri="{FF2B5EF4-FFF2-40B4-BE49-F238E27FC236}">
                  <a16:creationId xmlns:a16="http://schemas.microsoft.com/office/drawing/2014/main" id="{88CA26EB-DDFA-4A15-9415-C11DDD8A1DE9}"/>
                </a:ext>
              </a:extLst>
            </p:cNvPr>
            <p:cNvSpPr>
              <a:spLocks noChangeShapeType="1"/>
            </p:cNvSpPr>
            <p:nvPr/>
          </p:nvSpPr>
          <p:spPr bwMode="auto">
            <a:xfrm>
              <a:off x="8197851" y="4513263"/>
              <a:ext cx="49213" cy="15875"/>
            </a:xfrm>
            <a:prstGeom prst="line">
              <a:avLst/>
            </a:prstGeom>
            <a:grp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54" name="Line 99">
              <a:extLst>
                <a:ext uri="{FF2B5EF4-FFF2-40B4-BE49-F238E27FC236}">
                  <a16:creationId xmlns:a16="http://schemas.microsoft.com/office/drawing/2014/main" id="{4FAE7A0D-F77A-4F81-AF44-06B5BBB2FD2E}"/>
                </a:ext>
              </a:extLst>
            </p:cNvPr>
            <p:cNvSpPr>
              <a:spLocks noChangeShapeType="1"/>
            </p:cNvSpPr>
            <p:nvPr/>
          </p:nvSpPr>
          <p:spPr bwMode="auto">
            <a:xfrm flipV="1">
              <a:off x="8205788" y="4313238"/>
              <a:ext cx="47625" cy="9525"/>
            </a:xfrm>
            <a:prstGeom prst="line">
              <a:avLst/>
            </a:prstGeom>
            <a:grp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55" name="Line 100">
              <a:extLst>
                <a:ext uri="{FF2B5EF4-FFF2-40B4-BE49-F238E27FC236}">
                  <a16:creationId xmlns:a16="http://schemas.microsoft.com/office/drawing/2014/main" id="{48EFEFAE-48B7-4883-8A5D-F18D52881D03}"/>
                </a:ext>
              </a:extLst>
            </p:cNvPr>
            <p:cNvSpPr>
              <a:spLocks noChangeShapeType="1"/>
            </p:cNvSpPr>
            <p:nvPr/>
          </p:nvSpPr>
          <p:spPr bwMode="auto">
            <a:xfrm flipV="1">
              <a:off x="8105776" y="4143375"/>
              <a:ext cx="33338" cy="31750"/>
            </a:xfrm>
            <a:prstGeom prst="line">
              <a:avLst/>
            </a:prstGeom>
            <a:grpFill/>
            <a:ln w="28575"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56" name="Line 101">
              <a:extLst>
                <a:ext uri="{FF2B5EF4-FFF2-40B4-BE49-F238E27FC236}">
                  <a16:creationId xmlns:a16="http://schemas.microsoft.com/office/drawing/2014/main" id="{740787C3-9574-400F-80F2-CF439A2C412F}"/>
                </a:ext>
              </a:extLst>
            </p:cNvPr>
            <p:cNvSpPr>
              <a:spLocks noChangeShapeType="1"/>
            </p:cNvSpPr>
            <p:nvPr/>
          </p:nvSpPr>
          <p:spPr bwMode="auto">
            <a:xfrm flipH="1">
              <a:off x="7799388" y="4722813"/>
              <a:ext cx="244475" cy="0"/>
            </a:xfrm>
            <a:prstGeom prst="line">
              <a:avLst/>
            </a:prstGeom>
            <a:grp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57" name="Line 102">
              <a:extLst>
                <a:ext uri="{FF2B5EF4-FFF2-40B4-BE49-F238E27FC236}">
                  <a16:creationId xmlns:a16="http://schemas.microsoft.com/office/drawing/2014/main" id="{249DEACD-C7E1-457C-8A2D-379F1E388544}"/>
                </a:ext>
              </a:extLst>
            </p:cNvPr>
            <p:cNvSpPr>
              <a:spLocks noChangeShapeType="1"/>
            </p:cNvSpPr>
            <p:nvPr/>
          </p:nvSpPr>
          <p:spPr bwMode="auto">
            <a:xfrm flipH="1">
              <a:off x="7802563" y="4775200"/>
              <a:ext cx="238125" cy="0"/>
            </a:xfrm>
            <a:prstGeom prst="line">
              <a:avLst/>
            </a:prstGeom>
            <a:grp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58" name="Freeform 103">
              <a:extLst>
                <a:ext uri="{FF2B5EF4-FFF2-40B4-BE49-F238E27FC236}">
                  <a16:creationId xmlns:a16="http://schemas.microsoft.com/office/drawing/2014/main" id="{C2E2CA42-4113-47F7-98FA-4AE50674DF73}"/>
                </a:ext>
              </a:extLst>
            </p:cNvPr>
            <p:cNvSpPr>
              <a:spLocks/>
            </p:cNvSpPr>
            <p:nvPr/>
          </p:nvSpPr>
          <p:spPr bwMode="auto">
            <a:xfrm>
              <a:off x="7847013" y="4822825"/>
              <a:ext cx="147638" cy="41275"/>
            </a:xfrm>
            <a:custGeom>
              <a:avLst/>
              <a:gdLst>
                <a:gd name="T0" fmla="*/ 0 w 43"/>
                <a:gd name="T1" fmla="*/ 0 h 12"/>
                <a:gd name="T2" fmla="*/ 22 w 43"/>
                <a:gd name="T3" fmla="*/ 12 h 12"/>
                <a:gd name="T4" fmla="*/ 43 w 43"/>
                <a:gd name="T5" fmla="*/ 0 h 12"/>
              </a:gdLst>
              <a:ahLst/>
              <a:cxnLst>
                <a:cxn ang="0">
                  <a:pos x="T0" y="T1"/>
                </a:cxn>
                <a:cxn ang="0">
                  <a:pos x="T2" y="T3"/>
                </a:cxn>
                <a:cxn ang="0">
                  <a:pos x="T4" y="T5"/>
                </a:cxn>
              </a:cxnLst>
              <a:rect l="0" t="0" r="r" b="b"/>
              <a:pathLst>
                <a:path w="43" h="12">
                  <a:moveTo>
                    <a:pt x="0" y="0"/>
                  </a:moveTo>
                  <a:cubicBezTo>
                    <a:pt x="0" y="0"/>
                    <a:pt x="5" y="12"/>
                    <a:pt x="22" y="12"/>
                  </a:cubicBezTo>
                  <a:cubicBezTo>
                    <a:pt x="40" y="12"/>
                    <a:pt x="43" y="0"/>
                    <a:pt x="43" y="0"/>
                  </a:cubicBezTo>
                </a:path>
              </a:pathLst>
            </a:custGeom>
            <a:grpFill/>
            <a:ln w="285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grpSp>
      <p:pic>
        <p:nvPicPr>
          <p:cNvPr id="30" name="Picture 29">
            <a:extLst>
              <a:ext uri="{FF2B5EF4-FFF2-40B4-BE49-F238E27FC236}">
                <a16:creationId xmlns:a16="http://schemas.microsoft.com/office/drawing/2014/main" id="{F8811FD9-DF0C-4810-A3EC-1A26A0D1E8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76270" y="467921"/>
            <a:ext cx="1123118" cy="831627"/>
          </a:xfrm>
          <a:prstGeom prst="rect">
            <a:avLst/>
          </a:prstGeom>
        </p:spPr>
      </p:pic>
      <p:sp>
        <p:nvSpPr>
          <p:cNvPr id="63" name="Rectangle 62">
            <a:extLst>
              <a:ext uri="{FF2B5EF4-FFF2-40B4-BE49-F238E27FC236}">
                <a16:creationId xmlns:a16="http://schemas.microsoft.com/office/drawing/2014/main" id="{1F04E915-25A7-41AD-9A85-60C031C3EEFB}"/>
              </a:ext>
            </a:extLst>
          </p:cNvPr>
          <p:cNvSpPr/>
          <p:nvPr/>
        </p:nvSpPr>
        <p:spPr bwMode="auto">
          <a:xfrm flipH="1">
            <a:off x="263352" y="3494908"/>
            <a:ext cx="11628990" cy="788865"/>
          </a:xfrm>
          <a:prstGeom prst="rect">
            <a:avLst/>
          </a:prstGeom>
          <a:solidFill>
            <a:schemeClr val="bg1"/>
          </a:solidFill>
          <a:ln w="38100" cap="flat" cmpd="sng" algn="ctr">
            <a:solidFill>
              <a:schemeClr val="bg2"/>
            </a:solidFill>
            <a:prstDash val="solid"/>
            <a:round/>
            <a:headEnd type="none" w="med" len="med"/>
            <a:tailEnd type="none" w="med" len="med"/>
          </a:ln>
          <a:effectLst>
            <a:innerShdw blurRad="114300">
              <a:prstClr val="black"/>
            </a:innerShdw>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US" dirty="0">
              <a:solidFill>
                <a:schemeClr val="tx2"/>
              </a:solidFill>
            </a:endParaRPr>
          </a:p>
        </p:txBody>
      </p:sp>
      <p:pic>
        <p:nvPicPr>
          <p:cNvPr id="65" name="Picture 20" descr="Related image">
            <a:extLst>
              <a:ext uri="{FF2B5EF4-FFF2-40B4-BE49-F238E27FC236}">
                <a16:creationId xmlns:a16="http://schemas.microsoft.com/office/drawing/2014/main" id="{EC9971CB-AB72-4E2D-9D07-79E537EAC45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8278" y="3668724"/>
            <a:ext cx="492819" cy="42741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Related image">
            <a:extLst>
              <a:ext uri="{FF2B5EF4-FFF2-40B4-BE49-F238E27FC236}">
                <a16:creationId xmlns:a16="http://schemas.microsoft.com/office/drawing/2014/main" id="{0B42218C-9C2A-4275-B8C8-F2E687C26B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11163" y="3503264"/>
            <a:ext cx="720958" cy="72095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Image result for jamf logo">
            <a:extLst>
              <a:ext uri="{FF2B5EF4-FFF2-40B4-BE49-F238E27FC236}">
                <a16:creationId xmlns:a16="http://schemas.microsoft.com/office/drawing/2014/main" id="{A9C2C22E-8141-4615-8B8C-28D65CD005C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2274" y="3628934"/>
            <a:ext cx="527239" cy="55164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FA3ACE86-3F10-4017-825E-904AE7B5EC14}"/>
              </a:ext>
            </a:extLst>
          </p:cNvPr>
          <p:cNvPicPr>
            <a:picLocks noChangeAspect="1"/>
          </p:cNvPicPr>
          <p:nvPr/>
        </p:nvPicPr>
        <p:blipFill>
          <a:blip r:embed="rId13"/>
          <a:stretch>
            <a:fillRect/>
          </a:stretch>
        </p:blipFill>
        <p:spPr>
          <a:xfrm>
            <a:off x="1649055" y="3564390"/>
            <a:ext cx="1052307" cy="649899"/>
          </a:xfrm>
          <a:prstGeom prst="rect">
            <a:avLst/>
          </a:prstGeom>
        </p:spPr>
      </p:pic>
      <p:pic>
        <p:nvPicPr>
          <p:cNvPr id="78" name="Picture 77">
            <a:extLst>
              <a:ext uri="{FF2B5EF4-FFF2-40B4-BE49-F238E27FC236}">
                <a16:creationId xmlns:a16="http://schemas.microsoft.com/office/drawing/2014/main" id="{87D0A3B5-DF1B-42E8-97FD-F27771A6D69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402812" y="3668724"/>
            <a:ext cx="1134687" cy="122005"/>
          </a:xfrm>
          <a:prstGeom prst="rect">
            <a:avLst/>
          </a:prstGeom>
        </p:spPr>
      </p:pic>
      <p:pic>
        <p:nvPicPr>
          <p:cNvPr id="4" name="Picture 3">
            <a:extLst>
              <a:ext uri="{FF2B5EF4-FFF2-40B4-BE49-F238E27FC236}">
                <a16:creationId xmlns:a16="http://schemas.microsoft.com/office/drawing/2014/main" id="{3BE83EBF-5158-4AD4-8136-F710F0C5AF4C}"/>
              </a:ext>
            </a:extLst>
          </p:cNvPr>
          <p:cNvPicPr>
            <a:picLocks noChangeAspect="1"/>
          </p:cNvPicPr>
          <p:nvPr/>
        </p:nvPicPr>
        <p:blipFill>
          <a:blip r:embed="rId15"/>
          <a:stretch>
            <a:fillRect/>
          </a:stretch>
        </p:blipFill>
        <p:spPr>
          <a:xfrm>
            <a:off x="2697081" y="3863743"/>
            <a:ext cx="1152525" cy="342900"/>
          </a:xfrm>
          <a:prstGeom prst="rect">
            <a:avLst/>
          </a:prstGeom>
        </p:spPr>
      </p:pic>
      <p:pic>
        <p:nvPicPr>
          <p:cNvPr id="5" name="Picture 4">
            <a:extLst>
              <a:ext uri="{FF2B5EF4-FFF2-40B4-BE49-F238E27FC236}">
                <a16:creationId xmlns:a16="http://schemas.microsoft.com/office/drawing/2014/main" id="{385F8BF7-AF0B-4D60-AD75-5318B987C2BB}"/>
              </a:ext>
            </a:extLst>
          </p:cNvPr>
          <p:cNvPicPr>
            <a:picLocks noChangeAspect="1"/>
          </p:cNvPicPr>
          <p:nvPr/>
        </p:nvPicPr>
        <p:blipFill>
          <a:blip r:embed="rId16"/>
          <a:stretch>
            <a:fillRect/>
          </a:stretch>
        </p:blipFill>
        <p:spPr>
          <a:xfrm>
            <a:off x="3877568" y="3935765"/>
            <a:ext cx="1095375" cy="276225"/>
          </a:xfrm>
          <a:prstGeom prst="rect">
            <a:avLst/>
          </a:prstGeom>
        </p:spPr>
      </p:pic>
      <p:pic>
        <p:nvPicPr>
          <p:cNvPr id="83" name="Picture 2" descr="Image result for metasploit logo">
            <a:extLst>
              <a:ext uri="{FF2B5EF4-FFF2-40B4-BE49-F238E27FC236}">
                <a16:creationId xmlns:a16="http://schemas.microsoft.com/office/drawing/2014/main" id="{F11FE602-8115-413C-99F2-8B6A1E27BC4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96171" y="3532577"/>
            <a:ext cx="508071" cy="50807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Image result for cisco devnet logo">
            <a:extLst>
              <a:ext uri="{FF2B5EF4-FFF2-40B4-BE49-F238E27FC236}">
                <a16:creationId xmlns:a16="http://schemas.microsoft.com/office/drawing/2014/main" id="{E9A0C0B5-4219-4A48-929B-A02967F449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063759" y="3668724"/>
            <a:ext cx="992825" cy="49073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Image result for ansible logo">
            <a:extLst>
              <a:ext uri="{FF2B5EF4-FFF2-40B4-BE49-F238E27FC236}">
                <a16:creationId xmlns:a16="http://schemas.microsoft.com/office/drawing/2014/main" id="{1D2635BD-F978-4AA7-9D46-5B6882401B3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98013" y="3594529"/>
            <a:ext cx="479066" cy="58962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Image result for chef automate logo">
            <a:extLst>
              <a:ext uri="{FF2B5EF4-FFF2-40B4-BE49-F238E27FC236}">
                <a16:creationId xmlns:a16="http://schemas.microsoft.com/office/drawing/2014/main" id="{E31A3D10-CD1A-4FF6-80D6-42CC38F9134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819820" y="3617640"/>
            <a:ext cx="517523" cy="55380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microsoft dsc">
            <a:extLst>
              <a:ext uri="{FF2B5EF4-FFF2-40B4-BE49-F238E27FC236}">
                <a16:creationId xmlns:a16="http://schemas.microsoft.com/office/drawing/2014/main" id="{7FB9488D-B1C8-49E8-AC43-3CB467EBBA9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452401" y="3616707"/>
            <a:ext cx="560908" cy="53439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2" descr="Image result for rundeck">
            <a:extLst>
              <a:ext uri="{FF2B5EF4-FFF2-40B4-BE49-F238E27FC236}">
                <a16:creationId xmlns:a16="http://schemas.microsoft.com/office/drawing/2014/main" id="{BDB6450B-900C-4C8F-A7A9-CF23E6E9148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228344" y="3558685"/>
            <a:ext cx="663500" cy="66350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 result for puppet logo">
            <a:extLst>
              <a:ext uri="{FF2B5EF4-FFF2-40B4-BE49-F238E27FC236}">
                <a16:creationId xmlns:a16="http://schemas.microsoft.com/office/drawing/2014/main" id="{D84204A8-90D1-47E9-A9A8-346B36676C4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150249" y="3560772"/>
            <a:ext cx="1240840" cy="579278"/>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Image result for python logo">
            <a:extLst>
              <a:ext uri="{FF2B5EF4-FFF2-40B4-BE49-F238E27FC236}">
                <a16:creationId xmlns:a16="http://schemas.microsoft.com/office/drawing/2014/main" id="{BD4AD739-BA90-45AB-B8F7-F173451A1900}"/>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896116" y="3664522"/>
            <a:ext cx="480472" cy="480472"/>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Image result for git">
            <a:extLst>
              <a:ext uri="{FF2B5EF4-FFF2-40B4-BE49-F238E27FC236}">
                <a16:creationId xmlns:a16="http://schemas.microsoft.com/office/drawing/2014/main" id="{DD9062F0-1C2C-433F-BC99-C4222D4D487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213504" y="3646924"/>
            <a:ext cx="584914" cy="244250"/>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Image result for open source logo">
            <a:extLst>
              <a:ext uri="{FF2B5EF4-FFF2-40B4-BE49-F238E27FC236}">
                <a16:creationId xmlns:a16="http://schemas.microsoft.com/office/drawing/2014/main" id="{F5FB3427-7231-4B9D-913A-C6F6E9EA9DC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H="1">
            <a:off x="10482557" y="3579704"/>
            <a:ext cx="626939" cy="626939"/>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Image result for hp logo">
            <a:extLst>
              <a:ext uri="{FF2B5EF4-FFF2-40B4-BE49-F238E27FC236}">
                <a16:creationId xmlns:a16="http://schemas.microsoft.com/office/drawing/2014/main" id="{FD5615FA-A45B-40CB-8172-3FD1076423DF}"/>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102186" y="5060877"/>
            <a:ext cx="669627" cy="669627"/>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descr="Image result for lenovo logo">
            <a:extLst>
              <a:ext uri="{FF2B5EF4-FFF2-40B4-BE49-F238E27FC236}">
                <a16:creationId xmlns:a16="http://schemas.microsoft.com/office/drawing/2014/main" id="{8BEF0400-C2A8-4AA1-9EAD-9540688AEB2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91847" y="5235371"/>
            <a:ext cx="983300" cy="327767"/>
          </a:xfrm>
          <a:prstGeom prst="rect">
            <a:avLst/>
          </a:prstGeom>
          <a:noFill/>
          <a:extLst>
            <a:ext uri="{909E8E84-426E-40DD-AFC4-6F175D3DCCD1}">
              <a14:hiddenFill xmlns:a14="http://schemas.microsoft.com/office/drawing/2010/main">
                <a:solidFill>
                  <a:srgbClr val="FFFFFF"/>
                </a:solidFill>
              </a14:hiddenFill>
            </a:ext>
          </a:extLst>
        </p:spPr>
      </p:pic>
      <p:pic>
        <p:nvPicPr>
          <p:cNvPr id="24588" name="Picture 12" descr="Image result for apple logo">
            <a:extLst>
              <a:ext uri="{FF2B5EF4-FFF2-40B4-BE49-F238E27FC236}">
                <a16:creationId xmlns:a16="http://schemas.microsoft.com/office/drawing/2014/main" id="{64411DBD-5087-406E-9C61-07D8F66B374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671052" y="4506891"/>
            <a:ext cx="470205" cy="576001"/>
          </a:xfrm>
          <a:prstGeom prst="rect">
            <a:avLst/>
          </a:prstGeom>
          <a:noFill/>
          <a:extLst>
            <a:ext uri="{909E8E84-426E-40DD-AFC4-6F175D3DCCD1}">
              <a14:hiddenFill xmlns:a14="http://schemas.microsoft.com/office/drawing/2010/main">
                <a:solidFill>
                  <a:srgbClr val="FFFFFF"/>
                </a:solidFill>
              </a14:hiddenFill>
            </a:ext>
          </a:extLst>
        </p:spPr>
      </p:pic>
      <p:pic>
        <p:nvPicPr>
          <p:cNvPr id="24590" name="Picture 14" descr="Image result for arista logo">
            <a:extLst>
              <a:ext uri="{FF2B5EF4-FFF2-40B4-BE49-F238E27FC236}">
                <a16:creationId xmlns:a16="http://schemas.microsoft.com/office/drawing/2014/main" id="{824413DA-6508-4006-A0C3-68E5157AC8B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476992" y="5314689"/>
            <a:ext cx="1265007" cy="198564"/>
          </a:xfrm>
          <a:prstGeom prst="rect">
            <a:avLst/>
          </a:prstGeom>
          <a:noFill/>
          <a:extLst>
            <a:ext uri="{909E8E84-426E-40DD-AFC4-6F175D3DCCD1}">
              <a14:hiddenFill xmlns:a14="http://schemas.microsoft.com/office/drawing/2010/main">
                <a:solidFill>
                  <a:srgbClr val="FFFFFF"/>
                </a:solidFill>
              </a14:hiddenFill>
            </a:ext>
          </a:extLst>
        </p:spPr>
      </p:pic>
      <p:pic>
        <p:nvPicPr>
          <p:cNvPr id="24592" name="Picture 16" descr="Image result for cisco logo">
            <a:extLst>
              <a:ext uri="{FF2B5EF4-FFF2-40B4-BE49-F238E27FC236}">
                <a16:creationId xmlns:a16="http://schemas.microsoft.com/office/drawing/2014/main" id="{6291B9E1-4272-45F1-93FC-37506568368D}"/>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9388680" y="4565762"/>
            <a:ext cx="934179" cy="495115"/>
          </a:xfrm>
          <a:prstGeom prst="rect">
            <a:avLst/>
          </a:prstGeom>
          <a:noFill/>
          <a:extLst>
            <a:ext uri="{909E8E84-426E-40DD-AFC4-6F175D3DCCD1}">
              <a14:hiddenFill xmlns:a14="http://schemas.microsoft.com/office/drawing/2010/main">
                <a:solidFill>
                  <a:srgbClr val="FFFFFF"/>
                </a:solidFill>
              </a14:hiddenFill>
            </a:ext>
          </a:extLst>
        </p:spPr>
      </p:pic>
      <p:pic>
        <p:nvPicPr>
          <p:cNvPr id="24594" name="Picture 18" descr="Image result for juniper logo">
            <a:extLst>
              <a:ext uri="{FF2B5EF4-FFF2-40B4-BE49-F238E27FC236}">
                <a16:creationId xmlns:a16="http://schemas.microsoft.com/office/drawing/2014/main" id="{D9FD5403-27BB-42E6-AA9D-7AB1540E8ABF}"/>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0431986" y="4652922"/>
            <a:ext cx="1293984" cy="3922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6" descr="Image result for cisco logo">
            <a:extLst>
              <a:ext uri="{FF2B5EF4-FFF2-40B4-BE49-F238E27FC236}">
                <a16:creationId xmlns:a16="http://schemas.microsoft.com/office/drawing/2014/main" id="{3BB030BD-3A8A-46C7-B5A5-2C1A59296C53}"/>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052842" y="5197484"/>
            <a:ext cx="689913" cy="36565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a:extLst>
              <a:ext uri="{FF2B5EF4-FFF2-40B4-BE49-F238E27FC236}">
                <a16:creationId xmlns:a16="http://schemas.microsoft.com/office/drawing/2014/main" id="{4642A3CB-7DE4-488E-8C28-D1BA6491AE13}"/>
              </a:ext>
            </a:extLst>
          </p:cNvPr>
          <p:cNvPicPr>
            <a:picLocks noChangeAspect="1"/>
          </p:cNvPicPr>
          <p:nvPr/>
        </p:nvPicPr>
        <p:blipFill>
          <a:blip r:embed="rId34"/>
          <a:stretch>
            <a:fillRect/>
          </a:stretch>
        </p:blipFill>
        <p:spPr>
          <a:xfrm>
            <a:off x="9631305" y="5144963"/>
            <a:ext cx="501453" cy="501453"/>
          </a:xfrm>
          <a:prstGeom prst="rect">
            <a:avLst/>
          </a:prstGeom>
        </p:spPr>
      </p:pic>
      <p:pic>
        <p:nvPicPr>
          <p:cNvPr id="24596" name="Picture 20" descr="Image result for pure storage logo">
            <a:extLst>
              <a:ext uri="{FF2B5EF4-FFF2-40B4-BE49-F238E27FC236}">
                <a16:creationId xmlns:a16="http://schemas.microsoft.com/office/drawing/2014/main" id="{ADBA3C4D-A6E4-4938-BE5A-8259B57979D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057064" y="4259575"/>
            <a:ext cx="1845593" cy="1019933"/>
          </a:xfrm>
          <a:prstGeom prst="rect">
            <a:avLst/>
          </a:prstGeom>
          <a:noFill/>
          <a:extLst>
            <a:ext uri="{909E8E84-426E-40DD-AFC4-6F175D3DCCD1}">
              <a14:hiddenFill xmlns:a14="http://schemas.microsoft.com/office/drawing/2010/main">
                <a:solidFill>
                  <a:srgbClr val="FFFFFF"/>
                </a:solidFill>
              </a14:hiddenFill>
            </a:ext>
          </a:extLst>
        </p:spPr>
      </p:pic>
      <p:pic>
        <p:nvPicPr>
          <p:cNvPr id="24598" name="Picture 22" descr="Image result for dell  logo">
            <a:extLst>
              <a:ext uri="{FF2B5EF4-FFF2-40B4-BE49-F238E27FC236}">
                <a16:creationId xmlns:a16="http://schemas.microsoft.com/office/drawing/2014/main" id="{0C675C98-FE55-40F0-AC06-A1D5A9726F11}"/>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445307" y="4506892"/>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2" descr="Image result for dell  logo">
            <a:extLst>
              <a:ext uri="{FF2B5EF4-FFF2-40B4-BE49-F238E27FC236}">
                <a16:creationId xmlns:a16="http://schemas.microsoft.com/office/drawing/2014/main" id="{378CEC8B-17B2-4CEC-BB10-D5032D685AB7}"/>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478278" y="4548701"/>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24600" name="Picture 24" descr="Image result for vmware transparent logo">
            <a:extLst>
              <a:ext uri="{FF2B5EF4-FFF2-40B4-BE49-F238E27FC236}">
                <a16:creationId xmlns:a16="http://schemas.microsoft.com/office/drawing/2014/main" id="{DD657771-00FD-49ED-853B-1F490FA19868}"/>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6339340" y="5335254"/>
            <a:ext cx="889455" cy="13550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8" descr="Image result for aws">
            <a:extLst>
              <a:ext uri="{FF2B5EF4-FFF2-40B4-BE49-F238E27FC236}">
                <a16:creationId xmlns:a16="http://schemas.microsoft.com/office/drawing/2014/main" id="{D580E670-6608-4080-8C2C-5829447D8E1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381586" y="5259853"/>
            <a:ext cx="507391" cy="303590"/>
          </a:xfrm>
          <a:prstGeom prst="rect">
            <a:avLst/>
          </a:prstGeom>
          <a:noFill/>
          <a:extLst>
            <a:ext uri="{909E8E84-426E-40DD-AFC4-6F175D3DCCD1}">
              <a14:hiddenFill xmlns:a14="http://schemas.microsoft.com/office/drawing/2010/main">
                <a:solidFill>
                  <a:srgbClr val="FFFFFF"/>
                </a:solidFill>
              </a14:hiddenFill>
            </a:ext>
          </a:extLst>
        </p:spPr>
      </p:pic>
      <p:pic>
        <p:nvPicPr>
          <p:cNvPr id="24602" name="Picture 26" descr="Related image">
            <a:extLst>
              <a:ext uri="{FF2B5EF4-FFF2-40B4-BE49-F238E27FC236}">
                <a16:creationId xmlns:a16="http://schemas.microsoft.com/office/drawing/2014/main" id="{BC344415-862A-4E24-AA9F-F47749084950}"/>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358486" y="5045161"/>
            <a:ext cx="1186190" cy="66723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6" descr="Image result for cisco logo">
            <a:extLst>
              <a:ext uri="{FF2B5EF4-FFF2-40B4-BE49-F238E27FC236}">
                <a16:creationId xmlns:a16="http://schemas.microsoft.com/office/drawing/2014/main" id="{B8A780E4-16B3-41CD-A784-C5DBBE9AA52C}"/>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464272" y="4529009"/>
            <a:ext cx="934179" cy="49511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8" descr="Image result for juniper logo">
            <a:extLst>
              <a:ext uri="{FF2B5EF4-FFF2-40B4-BE49-F238E27FC236}">
                <a16:creationId xmlns:a16="http://schemas.microsoft.com/office/drawing/2014/main" id="{6052FBE1-7919-43E5-BEC4-ECDEA6489F02}"/>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491366" y="4552686"/>
            <a:ext cx="1293984" cy="392239"/>
          </a:xfrm>
          <a:prstGeom prst="rect">
            <a:avLst/>
          </a:prstGeom>
          <a:noFill/>
          <a:extLst>
            <a:ext uri="{909E8E84-426E-40DD-AFC4-6F175D3DCCD1}">
              <a14:hiddenFill xmlns:a14="http://schemas.microsoft.com/office/drawing/2010/main">
                <a:solidFill>
                  <a:srgbClr val="FFFFFF"/>
                </a:solidFill>
              </a14:hiddenFill>
            </a:ext>
          </a:extLst>
        </p:spPr>
      </p:pic>
      <p:pic>
        <p:nvPicPr>
          <p:cNvPr id="24604" name="Picture 28" descr="Image result for splunk transparent logo">
            <a:extLst>
              <a:ext uri="{FF2B5EF4-FFF2-40B4-BE49-F238E27FC236}">
                <a16:creationId xmlns:a16="http://schemas.microsoft.com/office/drawing/2014/main" id="{6346FB61-BE1B-4BDE-8306-96F68E53653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570366" y="5022473"/>
            <a:ext cx="898965" cy="271944"/>
          </a:xfrm>
          <a:prstGeom prst="rect">
            <a:avLst/>
          </a:prstGeom>
          <a:noFill/>
          <a:extLst>
            <a:ext uri="{909E8E84-426E-40DD-AFC4-6F175D3DCCD1}">
              <a14:hiddenFill xmlns:a14="http://schemas.microsoft.com/office/drawing/2010/main">
                <a:solidFill>
                  <a:srgbClr val="FFFFFF"/>
                </a:solidFill>
              </a14:hiddenFill>
            </a:ext>
          </a:extLst>
        </p:spPr>
      </p:pic>
      <p:pic>
        <p:nvPicPr>
          <p:cNvPr id="24606" name="Picture 30" descr="Related image">
            <a:extLst>
              <a:ext uri="{FF2B5EF4-FFF2-40B4-BE49-F238E27FC236}">
                <a16:creationId xmlns:a16="http://schemas.microsoft.com/office/drawing/2014/main" id="{0327801B-55FD-4368-A067-93F9554D9335}"/>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4638611" y="5197484"/>
            <a:ext cx="1270327" cy="587857"/>
          </a:xfrm>
          <a:prstGeom prst="rect">
            <a:avLst/>
          </a:prstGeom>
          <a:noFill/>
          <a:extLst>
            <a:ext uri="{909E8E84-426E-40DD-AFC4-6F175D3DCCD1}">
              <a14:hiddenFill xmlns:a14="http://schemas.microsoft.com/office/drawing/2010/main">
                <a:solidFill>
                  <a:srgbClr val="FFFFFF"/>
                </a:solidFill>
              </a14:hiddenFill>
            </a:ext>
          </a:extLst>
        </p:spPr>
      </p:pic>
      <p:sp>
        <p:nvSpPr>
          <p:cNvPr id="77" name="Title 5">
            <a:extLst>
              <a:ext uri="{FF2B5EF4-FFF2-40B4-BE49-F238E27FC236}">
                <a16:creationId xmlns:a16="http://schemas.microsoft.com/office/drawing/2014/main" id="{2AEEEA25-A06A-403D-89DC-14E5DE8DAE54}"/>
              </a:ext>
            </a:extLst>
          </p:cNvPr>
          <p:cNvSpPr txBox="1">
            <a:spLocks/>
          </p:cNvSpPr>
          <p:nvPr/>
        </p:nvSpPr>
        <p:spPr bwMode="gray">
          <a:xfrm rot="20797644">
            <a:off x="61260" y="2377874"/>
            <a:ext cx="4598718" cy="47064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lang="en-US" sz="3200" b="1" kern="1200" cap="all" baseline="0" dirty="0" smtClean="0">
                <a:solidFill>
                  <a:schemeClr val="accent1"/>
                </a:solidFill>
                <a:latin typeface="+mj-lt"/>
                <a:ea typeface="+mj-ea"/>
                <a:cs typeface="+mj-cs"/>
              </a:defRPr>
            </a:lvl1pPr>
          </a:lstStyle>
          <a:p>
            <a:pPr algn="ctr"/>
            <a:r>
              <a:rPr lang="en-GB" sz="2900" cap="none" dirty="0" err="1">
                <a:solidFill>
                  <a:schemeClr val="accent2"/>
                </a:solidFill>
              </a:rPr>
              <a:t>Elegant</a:t>
            </a:r>
            <a:r>
              <a:rPr lang="en-GB" sz="2900" cap="none" dirty="0" err="1"/>
              <a:t>Ops</a:t>
            </a:r>
            <a:endParaRPr lang="en-GB" sz="2900" dirty="0"/>
          </a:p>
        </p:txBody>
      </p:sp>
      <p:sp>
        <p:nvSpPr>
          <p:cNvPr id="79" name="Title 5">
            <a:extLst>
              <a:ext uri="{FF2B5EF4-FFF2-40B4-BE49-F238E27FC236}">
                <a16:creationId xmlns:a16="http://schemas.microsoft.com/office/drawing/2014/main" id="{E8C576D3-3C47-4B80-BC06-F53EBFF74D5E}"/>
              </a:ext>
            </a:extLst>
          </p:cNvPr>
          <p:cNvSpPr txBox="1">
            <a:spLocks/>
          </p:cNvSpPr>
          <p:nvPr/>
        </p:nvSpPr>
        <p:spPr bwMode="gray">
          <a:xfrm rot="814729">
            <a:off x="7481542" y="2368281"/>
            <a:ext cx="4598718" cy="48357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3200" b="1" kern="1200" cap="all" baseline="0" dirty="0" smtClean="0">
                <a:solidFill>
                  <a:schemeClr val="accent1"/>
                </a:solidFill>
                <a:latin typeface="+mj-lt"/>
                <a:ea typeface="+mj-ea"/>
                <a:cs typeface="+mj-cs"/>
              </a:defRPr>
            </a:lvl1pPr>
          </a:lstStyle>
          <a:p>
            <a:pPr algn="ctr"/>
            <a:r>
              <a:rPr lang="en-GB" sz="2900" cap="none" dirty="0" err="1">
                <a:solidFill>
                  <a:schemeClr val="accent2"/>
                </a:solidFill>
              </a:rPr>
              <a:t>Elegant</a:t>
            </a:r>
            <a:r>
              <a:rPr lang="en-GB" sz="2900" cap="none" dirty="0" err="1"/>
              <a:t>Ops</a:t>
            </a:r>
            <a:endParaRPr lang="en-GB" sz="2900" dirty="0"/>
          </a:p>
        </p:txBody>
      </p:sp>
      <p:sp>
        <p:nvSpPr>
          <p:cNvPr id="80" name="Subtitle 5">
            <a:extLst>
              <a:ext uri="{FF2B5EF4-FFF2-40B4-BE49-F238E27FC236}">
                <a16:creationId xmlns:a16="http://schemas.microsoft.com/office/drawing/2014/main" id="{73C493AA-E671-4EEF-B488-751029D62608}"/>
              </a:ext>
            </a:extLst>
          </p:cNvPr>
          <p:cNvSpPr txBox="1">
            <a:spLocks/>
          </p:cNvSpPr>
          <p:nvPr/>
        </p:nvSpPr>
        <p:spPr>
          <a:xfrm>
            <a:off x="329706" y="869737"/>
            <a:ext cx="3774536" cy="879523"/>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06F6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706F6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706F6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706F6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706F6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dirty="0"/>
              <a:t>Elegant execution should be indistinguishable from magic.</a:t>
            </a:r>
          </a:p>
        </p:txBody>
      </p:sp>
    </p:spTree>
    <p:extLst>
      <p:ext uri="{BB962C8B-B14F-4D97-AF65-F5344CB8AC3E}">
        <p14:creationId xmlns:p14="http://schemas.microsoft.com/office/powerpoint/2010/main" val="2958791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9888" y="0"/>
            <a:ext cx="323088" cy="6858000"/>
          </a:xfrm>
          <a:prstGeom prst="rect">
            <a:avLst/>
          </a:prstGeom>
        </p:spPr>
      </p:pic>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706F6F"/>
                </a:solidFill>
                <a:effectLst/>
                <a:uLnTx/>
                <a:uFillTx/>
                <a:latin typeface="Arial Narrow (Heading)"/>
                <a:ea typeface="+mn-ea"/>
                <a:cs typeface="+mn-cs"/>
              </a:rPr>
              <a:t>© Computacenter 2019</a:t>
            </a: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DF52E5-626C-4C96-8CF3-AEAB181F00C0}" type="slidenum">
              <a:rPr kumimoji="0" lang="en-GB" sz="1000" b="0" i="0" u="none" strike="noStrike" kern="1200" cap="none" spc="0" normalizeH="0" baseline="0" noProof="0" smtClean="0">
                <a:ln>
                  <a:noFill/>
                </a:ln>
                <a:solidFill>
                  <a:srgbClr val="706F6F"/>
                </a:solidFill>
                <a:effectLst/>
                <a:uLnTx/>
                <a:uFillTx/>
                <a:latin typeface="Arial Narrow (Heading)"/>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0" normalizeH="0" baseline="0" noProof="0" dirty="0">
              <a:ln>
                <a:noFill/>
              </a:ln>
              <a:solidFill>
                <a:srgbClr val="706F6F"/>
              </a:solidFill>
              <a:effectLst/>
              <a:uLnTx/>
              <a:uFillTx/>
              <a:latin typeface="Arial Narrow (Heading)"/>
              <a:ea typeface="+mn-ea"/>
              <a:cs typeface="+mn-cs"/>
            </a:endParaRPr>
          </a:p>
        </p:txBody>
      </p:sp>
      <p:sp>
        <p:nvSpPr>
          <p:cNvPr id="11" name="Title 5">
            <a:extLst>
              <a:ext uri="{FF2B5EF4-FFF2-40B4-BE49-F238E27FC236}">
                <a16:creationId xmlns:a16="http://schemas.microsoft.com/office/drawing/2014/main" id="{64C7449B-E082-493B-BF25-5FE33772B5A2}"/>
              </a:ext>
            </a:extLst>
          </p:cNvPr>
          <p:cNvSpPr>
            <a:spLocks noGrp="1"/>
          </p:cNvSpPr>
          <p:nvPr>
            <p:ph type="title"/>
          </p:nvPr>
        </p:nvSpPr>
        <p:spPr>
          <a:xfrm>
            <a:off x="407988" y="2928496"/>
            <a:ext cx="4823766" cy="470647"/>
          </a:xfrm>
        </p:spPr>
        <p:txBody>
          <a:bodyPr>
            <a:normAutofit fontScale="90000"/>
          </a:bodyPr>
          <a:lstStyle/>
          <a:p>
            <a:r>
              <a:rPr lang="en-GB" sz="2900" cap="none" dirty="0">
                <a:solidFill>
                  <a:schemeClr val="accent2"/>
                </a:solidFill>
              </a:rPr>
              <a:t>Supply Chain for a </a:t>
            </a:r>
            <a:r>
              <a:rPr lang="en-GB" sz="2900" cap="none" dirty="0"/>
              <a:t>Now</a:t>
            </a:r>
            <a:r>
              <a:rPr lang="en-GB" sz="2900" cap="none" dirty="0">
                <a:solidFill>
                  <a:schemeClr val="accent2"/>
                </a:solidFill>
              </a:rPr>
              <a:t> Generation</a:t>
            </a:r>
            <a:endParaRPr lang="en-GB" sz="2900" cap="none" dirty="0"/>
          </a:p>
        </p:txBody>
      </p:sp>
      <p:sp>
        <p:nvSpPr>
          <p:cNvPr id="2" name="TextBox 1">
            <a:extLst>
              <a:ext uri="{FF2B5EF4-FFF2-40B4-BE49-F238E27FC236}">
                <a16:creationId xmlns:a16="http://schemas.microsoft.com/office/drawing/2014/main" id="{78F68C5B-1764-4A8C-97A7-910BE67D753F}"/>
              </a:ext>
            </a:extLst>
          </p:cNvPr>
          <p:cNvSpPr txBox="1"/>
          <p:nvPr/>
        </p:nvSpPr>
        <p:spPr>
          <a:xfrm>
            <a:off x="407988" y="3359696"/>
            <a:ext cx="4823766" cy="338554"/>
          </a:xfrm>
          <a:prstGeom prst="rect">
            <a:avLst/>
          </a:prstGeom>
        </p:spPr>
        <p:txBody>
          <a:bodyPr wrap="square" rtlCol="0">
            <a:spAutoFit/>
          </a:bodyPr>
          <a:lstStyle/>
          <a:p>
            <a:r>
              <a:rPr lang="en-GB" sz="1600" dirty="0">
                <a:solidFill>
                  <a:schemeClr val="accent1"/>
                </a:solidFill>
              </a:rPr>
              <a:t>Because we believe </a:t>
            </a:r>
            <a:r>
              <a:rPr lang="en-GB" sz="1600" b="1" dirty="0">
                <a:solidFill>
                  <a:schemeClr val="accent2"/>
                </a:solidFill>
              </a:rPr>
              <a:t>DIGITAL</a:t>
            </a:r>
            <a:r>
              <a:rPr lang="en-GB" sz="1600" dirty="0">
                <a:solidFill>
                  <a:schemeClr val="accent1"/>
                </a:solidFill>
              </a:rPr>
              <a:t> </a:t>
            </a:r>
            <a:r>
              <a:rPr lang="en-GB" sz="1600" b="1" dirty="0">
                <a:solidFill>
                  <a:schemeClr val="accent1"/>
                </a:solidFill>
              </a:rPr>
              <a:t>Elegance</a:t>
            </a:r>
            <a:r>
              <a:rPr lang="en-GB" sz="1600" dirty="0">
                <a:solidFill>
                  <a:schemeClr val="accent1"/>
                </a:solidFill>
              </a:rPr>
              <a:t> should start on Day 0 </a:t>
            </a:r>
            <a:endParaRPr lang="en-US" sz="1600" b="1" dirty="0">
              <a:solidFill>
                <a:schemeClr val="accent1"/>
              </a:solidFill>
            </a:endParaRPr>
          </a:p>
        </p:txBody>
      </p:sp>
      <p:pic>
        <p:nvPicPr>
          <p:cNvPr id="10" name="Picture 9">
            <a:extLst>
              <a:ext uri="{FF2B5EF4-FFF2-40B4-BE49-F238E27FC236}">
                <a16:creationId xmlns:a16="http://schemas.microsoft.com/office/drawing/2014/main" id="{AF0D1D01-B6EC-4147-82EC-344C44A71837}"/>
              </a:ext>
            </a:extLst>
          </p:cNvPr>
          <p:cNvPicPr>
            <a:picLocks noChangeAspect="1"/>
          </p:cNvPicPr>
          <p:nvPr/>
        </p:nvPicPr>
        <p:blipFill>
          <a:blip r:embed="rId4"/>
          <a:stretch>
            <a:fillRect/>
          </a:stretch>
        </p:blipFill>
        <p:spPr>
          <a:xfrm>
            <a:off x="5388747" y="-4245"/>
            <a:ext cx="6803254" cy="6865169"/>
          </a:xfrm>
          <a:prstGeom prst="rect">
            <a:avLst/>
          </a:prstGeom>
        </p:spPr>
      </p:pic>
    </p:spTree>
    <p:extLst>
      <p:ext uri="{BB962C8B-B14F-4D97-AF65-F5344CB8AC3E}">
        <p14:creationId xmlns:p14="http://schemas.microsoft.com/office/powerpoint/2010/main" val="235031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6D27D6-471D-4983-AAAE-1AD5AFC9B871}"/>
              </a:ext>
            </a:extLst>
          </p:cNvPr>
          <p:cNvPicPr>
            <a:picLocks noChangeAspect="1"/>
          </p:cNvPicPr>
          <p:nvPr/>
        </p:nvPicPr>
        <p:blipFill>
          <a:blip r:embed="rId3"/>
          <a:stretch>
            <a:fillRect/>
          </a:stretch>
        </p:blipFill>
        <p:spPr>
          <a:xfrm>
            <a:off x="489887" y="2202804"/>
            <a:ext cx="8667750" cy="4257675"/>
          </a:xfrm>
          <a:prstGeom prst="rect">
            <a:avLst/>
          </a:prstGeom>
        </p:spPr>
      </p:pic>
      <p:sp>
        <p:nvSpPr>
          <p:cNvPr id="2" name="Title 1">
            <a:extLst>
              <a:ext uri="{FF2B5EF4-FFF2-40B4-BE49-F238E27FC236}">
                <a16:creationId xmlns:a16="http://schemas.microsoft.com/office/drawing/2014/main" id="{DEB1E6BA-5A98-42AC-9774-F4C5218D56EC}"/>
              </a:ext>
            </a:extLst>
          </p:cNvPr>
          <p:cNvSpPr>
            <a:spLocks noGrp="1"/>
          </p:cNvSpPr>
          <p:nvPr>
            <p:ph type="title"/>
          </p:nvPr>
        </p:nvSpPr>
        <p:spPr/>
        <p:txBody>
          <a:bodyPr>
            <a:noAutofit/>
          </a:bodyPr>
          <a:lstStyle/>
          <a:p>
            <a:r>
              <a:rPr lang="en-GB" cap="none" dirty="0"/>
              <a:t>Service Portal</a:t>
            </a:r>
          </a:p>
        </p:txBody>
      </p:sp>
      <p:sp>
        <p:nvSpPr>
          <p:cNvPr id="3" name="Footer Placeholder 2">
            <a:extLst>
              <a:ext uri="{FF2B5EF4-FFF2-40B4-BE49-F238E27FC236}">
                <a16:creationId xmlns:a16="http://schemas.microsoft.com/office/drawing/2014/main" id="{28FA2498-5777-4BC1-A43F-7E65436C06E2}"/>
              </a:ext>
            </a:extLst>
          </p:cNvPr>
          <p:cNvSpPr>
            <a:spLocks noGrp="1"/>
          </p:cNvSpPr>
          <p:nvPr>
            <p:ph type="ftr" sz="quarter" idx="11"/>
          </p:nvPr>
        </p:nvSpPr>
        <p:spPr bwMode="gray">
          <a:xfrm>
            <a:off x="710258" y="6468844"/>
            <a:ext cx="4823766"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Computacenter 2018</a:t>
            </a:r>
            <a:endParaRPr lang="en-US" dirty="0"/>
          </a:p>
        </p:txBody>
      </p:sp>
      <p:sp>
        <p:nvSpPr>
          <p:cNvPr id="4" name="Slide Number Placeholder 3">
            <a:extLst>
              <a:ext uri="{FF2B5EF4-FFF2-40B4-BE49-F238E27FC236}">
                <a16:creationId xmlns:a16="http://schemas.microsoft.com/office/drawing/2014/main" id="{3251B00E-6EFF-4CEA-A7D6-611EB8961B78}"/>
              </a:ext>
            </a:extLst>
          </p:cNvPr>
          <p:cNvSpPr>
            <a:spLocks noGrp="1"/>
          </p:cNvSpPr>
          <p:nvPr>
            <p:ph type="sldNum" sz="quarter" idx="12"/>
          </p:nvPr>
        </p:nvSpPr>
        <p:spPr bwMode="gray">
          <a:xfrm>
            <a:off x="407988" y="6460479"/>
            <a:ext cx="216000"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DF52E5-626C-4C96-8CF3-AEAB181F00C0}" type="slidenum">
              <a:rPr lang="en-US" smtClean="0"/>
              <a:pPr/>
              <a:t>15</a:t>
            </a:fld>
            <a:endParaRPr lang="en-US" dirty="0"/>
          </a:p>
        </p:txBody>
      </p:sp>
      <p:sp>
        <p:nvSpPr>
          <p:cNvPr id="5" name="Google Shape;642;p58">
            <a:extLst>
              <a:ext uri="{FF2B5EF4-FFF2-40B4-BE49-F238E27FC236}">
                <a16:creationId xmlns:a16="http://schemas.microsoft.com/office/drawing/2014/main" id="{F1D514DB-286B-40F9-91A8-F7DF207991B4}"/>
              </a:ext>
            </a:extLst>
          </p:cNvPr>
          <p:cNvSpPr txBox="1"/>
          <p:nvPr/>
        </p:nvSpPr>
        <p:spPr>
          <a:xfrm>
            <a:off x="9403600" y="1047750"/>
            <a:ext cx="2547900" cy="33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b="1">
              <a:solidFill>
                <a:srgbClr val="073763"/>
              </a:solidFill>
            </a:endParaRPr>
          </a:p>
        </p:txBody>
      </p:sp>
      <p:sp>
        <p:nvSpPr>
          <p:cNvPr id="6" name="Google Shape;643;p58">
            <a:extLst>
              <a:ext uri="{FF2B5EF4-FFF2-40B4-BE49-F238E27FC236}">
                <a16:creationId xmlns:a16="http://schemas.microsoft.com/office/drawing/2014/main" id="{BCC49D37-2CE5-4534-B293-CA55546EDB0E}"/>
              </a:ext>
            </a:extLst>
          </p:cNvPr>
          <p:cNvSpPr/>
          <p:nvPr/>
        </p:nvSpPr>
        <p:spPr>
          <a:xfrm>
            <a:off x="407986" y="908720"/>
            <a:ext cx="6048053" cy="1019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de-DE" b="1" dirty="0">
                <a:solidFill>
                  <a:schemeClr val="accent1"/>
                </a:solidFill>
              </a:rPr>
              <a:t>Service Portal: https://expertservices.service-now.com/sp</a:t>
            </a:r>
            <a:endParaRPr b="1" dirty="0">
              <a:solidFill>
                <a:schemeClr val="accent1"/>
              </a:solidFill>
            </a:endParaRPr>
          </a:p>
          <a:p>
            <a:pPr marL="0" lvl="0" indent="0" algn="l" rtl="0">
              <a:lnSpc>
                <a:spcPct val="150000"/>
              </a:lnSpc>
              <a:spcBef>
                <a:spcPts val="0"/>
              </a:spcBef>
              <a:spcAft>
                <a:spcPts val="0"/>
              </a:spcAft>
              <a:buNone/>
            </a:pPr>
            <a:r>
              <a:rPr lang="de-DE" b="1" dirty="0">
                <a:solidFill>
                  <a:schemeClr val="accent1"/>
                </a:solidFill>
              </a:rPr>
              <a:t>Email: expertservices@service-now.com</a:t>
            </a:r>
            <a:endParaRPr b="1" dirty="0">
              <a:solidFill>
                <a:schemeClr val="accent1"/>
              </a:solidFill>
            </a:endParaRPr>
          </a:p>
          <a:p>
            <a:pPr marL="0" lvl="0" indent="0" algn="l" rtl="0">
              <a:lnSpc>
                <a:spcPct val="150000"/>
              </a:lnSpc>
              <a:spcBef>
                <a:spcPts val="0"/>
              </a:spcBef>
              <a:spcAft>
                <a:spcPts val="0"/>
              </a:spcAft>
              <a:buClr>
                <a:schemeClr val="dk1"/>
              </a:buClr>
              <a:buSzPts val="1100"/>
              <a:buFont typeface="Arial"/>
              <a:buNone/>
            </a:pPr>
            <a:r>
              <a:rPr lang="de-DE" b="1" dirty="0">
                <a:solidFill>
                  <a:schemeClr val="accent1"/>
                </a:solidFill>
              </a:rPr>
              <a:t>Mobile Application: ServiceNow </a:t>
            </a:r>
            <a:endParaRPr b="1" dirty="0">
              <a:solidFill>
                <a:schemeClr val="accent1"/>
              </a:solidFill>
            </a:endParaRPr>
          </a:p>
          <a:p>
            <a:pPr marL="0" marR="0" lvl="0" indent="0" algn="l" rtl="0">
              <a:lnSpc>
                <a:spcPct val="100000"/>
              </a:lnSpc>
              <a:spcBef>
                <a:spcPts val="0"/>
              </a:spcBef>
              <a:spcAft>
                <a:spcPts val="0"/>
              </a:spcAft>
              <a:buNone/>
            </a:pPr>
            <a:endParaRPr b="1" dirty="0">
              <a:solidFill>
                <a:schemeClr val="accent1"/>
              </a:solidFill>
            </a:endParaRPr>
          </a:p>
          <a:p>
            <a:pPr marL="0" marR="0" lvl="0" indent="0" algn="l" rtl="0">
              <a:lnSpc>
                <a:spcPct val="100000"/>
              </a:lnSpc>
              <a:spcBef>
                <a:spcPts val="0"/>
              </a:spcBef>
              <a:spcAft>
                <a:spcPts val="0"/>
              </a:spcAft>
              <a:buNone/>
            </a:pPr>
            <a:endParaRPr sz="1800" b="1" dirty="0">
              <a:solidFill>
                <a:schemeClr val="accent1"/>
              </a:solidFill>
            </a:endParaRPr>
          </a:p>
        </p:txBody>
      </p:sp>
      <p:pic>
        <p:nvPicPr>
          <p:cNvPr id="11" name="Google Shape;555;p50">
            <a:extLst>
              <a:ext uri="{FF2B5EF4-FFF2-40B4-BE49-F238E27FC236}">
                <a16:creationId xmlns:a16="http://schemas.microsoft.com/office/drawing/2014/main" id="{5BA81A7D-CD10-4C9A-8461-EA8213391AF7}"/>
              </a:ext>
            </a:extLst>
          </p:cNvPr>
          <p:cNvPicPr preferRelativeResize="0"/>
          <p:nvPr/>
        </p:nvPicPr>
        <p:blipFill>
          <a:blip r:embed="rId4">
            <a:alphaModFix/>
          </a:blip>
          <a:stretch>
            <a:fillRect/>
          </a:stretch>
        </p:blipFill>
        <p:spPr>
          <a:xfrm>
            <a:off x="8001088" y="946740"/>
            <a:ext cx="1156549" cy="1156550"/>
          </a:xfrm>
          <a:prstGeom prst="rect">
            <a:avLst/>
          </a:prstGeom>
          <a:noFill/>
          <a:ln>
            <a:noFill/>
          </a:ln>
        </p:spPr>
      </p:pic>
      <p:grpSp>
        <p:nvGrpSpPr>
          <p:cNvPr id="27" name="Group 26">
            <a:extLst>
              <a:ext uri="{FF2B5EF4-FFF2-40B4-BE49-F238E27FC236}">
                <a16:creationId xmlns:a16="http://schemas.microsoft.com/office/drawing/2014/main" id="{CCE7F81A-AB7B-4D27-A2EE-4ECE847410DA}"/>
              </a:ext>
            </a:extLst>
          </p:cNvPr>
          <p:cNvGrpSpPr/>
          <p:nvPr/>
        </p:nvGrpSpPr>
        <p:grpSpPr>
          <a:xfrm>
            <a:off x="10128448" y="5485050"/>
            <a:ext cx="876300" cy="638175"/>
            <a:chOff x="4868974" y="1466385"/>
            <a:chExt cx="876300" cy="638175"/>
          </a:xfrm>
        </p:grpSpPr>
        <p:grpSp>
          <p:nvGrpSpPr>
            <p:cNvPr id="26" name="Group 25">
              <a:extLst>
                <a:ext uri="{FF2B5EF4-FFF2-40B4-BE49-F238E27FC236}">
                  <a16:creationId xmlns:a16="http://schemas.microsoft.com/office/drawing/2014/main" id="{E8BEAFBA-52C1-4317-B7C3-5FCC58E79664}"/>
                </a:ext>
              </a:extLst>
            </p:cNvPr>
            <p:cNvGrpSpPr/>
            <p:nvPr/>
          </p:nvGrpSpPr>
          <p:grpSpPr>
            <a:xfrm>
              <a:off x="5383324" y="1466385"/>
              <a:ext cx="361950" cy="638175"/>
              <a:chOff x="5383324" y="1466385"/>
              <a:chExt cx="361950" cy="638175"/>
            </a:xfrm>
          </p:grpSpPr>
          <p:pic>
            <p:nvPicPr>
              <p:cNvPr id="13" name="Picture 12">
                <a:extLst>
                  <a:ext uri="{FF2B5EF4-FFF2-40B4-BE49-F238E27FC236}">
                    <a16:creationId xmlns:a16="http://schemas.microsoft.com/office/drawing/2014/main" id="{61691491-6988-4209-851A-434BDE208F62}"/>
                  </a:ext>
                </a:extLst>
              </p:cNvPr>
              <p:cNvPicPr>
                <a:picLocks noChangeAspect="1"/>
              </p:cNvPicPr>
              <p:nvPr/>
            </p:nvPicPr>
            <p:blipFill>
              <a:blip r:embed="rId5"/>
              <a:stretch>
                <a:fillRect/>
              </a:stretch>
            </p:blipFill>
            <p:spPr>
              <a:xfrm>
                <a:off x="5383324" y="1466385"/>
                <a:ext cx="361950" cy="638175"/>
              </a:xfrm>
              <a:prstGeom prst="rect">
                <a:avLst/>
              </a:prstGeom>
            </p:spPr>
          </p:pic>
          <p:pic>
            <p:nvPicPr>
              <p:cNvPr id="1026" name="Picture 2" descr="Image result for android icon">
                <a:extLst>
                  <a:ext uri="{FF2B5EF4-FFF2-40B4-BE49-F238E27FC236}">
                    <a16:creationId xmlns:a16="http://schemas.microsoft.com/office/drawing/2014/main" id="{86EF21A7-E16C-43BF-9EAC-2A9599BD836C}"/>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5415236" y="1636410"/>
                <a:ext cx="298126" cy="2981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6EC3769-6787-4855-A12A-D6123B81E38A}"/>
                </a:ext>
              </a:extLst>
            </p:cNvPr>
            <p:cNvGrpSpPr/>
            <p:nvPr/>
          </p:nvGrpSpPr>
          <p:grpSpPr>
            <a:xfrm>
              <a:off x="4868974" y="1474485"/>
              <a:ext cx="352425" cy="623888"/>
              <a:chOff x="4868974" y="1474485"/>
              <a:chExt cx="352425" cy="623888"/>
            </a:xfrm>
          </p:grpSpPr>
          <p:pic>
            <p:nvPicPr>
              <p:cNvPr id="1028" name="Picture 4" descr="Image result for apple icon">
                <a:extLst>
                  <a:ext uri="{FF2B5EF4-FFF2-40B4-BE49-F238E27FC236}">
                    <a16:creationId xmlns:a16="http://schemas.microsoft.com/office/drawing/2014/main" id="{13C5AF66-17E8-4C46-87EF-402135BBDB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95330" y="1636410"/>
                <a:ext cx="298126" cy="29812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30C081B5-17EF-4E53-A11C-EC22DB856627}"/>
                  </a:ext>
                </a:extLst>
              </p:cNvPr>
              <p:cNvGrpSpPr/>
              <p:nvPr/>
            </p:nvGrpSpPr>
            <p:grpSpPr>
              <a:xfrm>
                <a:off x="4868974" y="1474485"/>
                <a:ext cx="352425" cy="623888"/>
                <a:chOff x="10788650" y="4077072"/>
                <a:chExt cx="352425" cy="623888"/>
              </a:xfrm>
            </p:grpSpPr>
            <p:sp>
              <p:nvSpPr>
                <p:cNvPr id="21" name="Freeform 195">
                  <a:extLst>
                    <a:ext uri="{FF2B5EF4-FFF2-40B4-BE49-F238E27FC236}">
                      <a16:creationId xmlns:a16="http://schemas.microsoft.com/office/drawing/2014/main" id="{1A1B6CB5-4C32-4E77-9FDA-D818D7279507}"/>
                    </a:ext>
                  </a:extLst>
                </p:cNvPr>
                <p:cNvSpPr>
                  <a:spLocks/>
                </p:cNvSpPr>
                <p:nvPr/>
              </p:nvSpPr>
              <p:spPr bwMode="auto">
                <a:xfrm>
                  <a:off x="10788650" y="4077072"/>
                  <a:ext cx="352425" cy="623888"/>
                </a:xfrm>
                <a:custGeom>
                  <a:avLst/>
                  <a:gdLst>
                    <a:gd name="T0" fmla="*/ 0 w 52"/>
                    <a:gd name="T1" fmla="*/ 8 h 92"/>
                    <a:gd name="T2" fmla="*/ 8 w 52"/>
                    <a:gd name="T3" fmla="*/ 0 h 92"/>
                    <a:gd name="T4" fmla="*/ 44 w 52"/>
                    <a:gd name="T5" fmla="*/ 0 h 92"/>
                    <a:gd name="T6" fmla="*/ 52 w 52"/>
                    <a:gd name="T7" fmla="*/ 8 h 92"/>
                    <a:gd name="T8" fmla="*/ 52 w 52"/>
                    <a:gd name="T9" fmla="*/ 84 h 92"/>
                    <a:gd name="T10" fmla="*/ 44 w 52"/>
                    <a:gd name="T11" fmla="*/ 92 h 92"/>
                    <a:gd name="T12" fmla="*/ 8 w 52"/>
                    <a:gd name="T13" fmla="*/ 92 h 92"/>
                    <a:gd name="T14" fmla="*/ 0 w 52"/>
                    <a:gd name="T15" fmla="*/ 84 h 92"/>
                    <a:gd name="T16" fmla="*/ 0 w 52"/>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0" y="8"/>
                      </a:moveTo>
                      <a:cubicBezTo>
                        <a:pt x="0" y="3"/>
                        <a:pt x="4" y="0"/>
                        <a:pt x="8" y="0"/>
                      </a:cubicBezTo>
                      <a:cubicBezTo>
                        <a:pt x="44" y="0"/>
                        <a:pt x="44" y="0"/>
                        <a:pt x="44" y="0"/>
                      </a:cubicBezTo>
                      <a:cubicBezTo>
                        <a:pt x="48" y="0"/>
                        <a:pt x="52" y="3"/>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2" name="Line 196">
                  <a:extLst>
                    <a:ext uri="{FF2B5EF4-FFF2-40B4-BE49-F238E27FC236}">
                      <a16:creationId xmlns:a16="http://schemas.microsoft.com/office/drawing/2014/main" id="{14D45DD9-86DC-4D54-BBA1-6D178E6536C8}"/>
                    </a:ext>
                  </a:extLst>
                </p:cNvPr>
                <p:cNvSpPr>
                  <a:spLocks noChangeShapeType="1"/>
                </p:cNvSpPr>
                <p:nvPr/>
              </p:nvSpPr>
              <p:spPr bwMode="auto">
                <a:xfrm>
                  <a:off x="10788650" y="4185022"/>
                  <a:ext cx="352425"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3" name="Line 197">
                  <a:extLst>
                    <a:ext uri="{FF2B5EF4-FFF2-40B4-BE49-F238E27FC236}">
                      <a16:creationId xmlns:a16="http://schemas.microsoft.com/office/drawing/2014/main" id="{2879FB33-A8DA-48C0-88CE-3A814CC646A8}"/>
                    </a:ext>
                  </a:extLst>
                </p:cNvPr>
                <p:cNvSpPr>
                  <a:spLocks noChangeShapeType="1"/>
                </p:cNvSpPr>
                <p:nvPr/>
              </p:nvSpPr>
              <p:spPr bwMode="auto">
                <a:xfrm>
                  <a:off x="10788650" y="4593010"/>
                  <a:ext cx="352425"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4" name="Line 198">
                  <a:extLst>
                    <a:ext uri="{FF2B5EF4-FFF2-40B4-BE49-F238E27FC236}">
                      <a16:creationId xmlns:a16="http://schemas.microsoft.com/office/drawing/2014/main" id="{1A19D9B4-A13A-4A41-B853-E133260861A2}"/>
                    </a:ext>
                  </a:extLst>
                </p:cNvPr>
                <p:cNvSpPr>
                  <a:spLocks noChangeShapeType="1"/>
                </p:cNvSpPr>
                <p:nvPr/>
              </p:nvSpPr>
              <p:spPr bwMode="auto">
                <a:xfrm flipH="1">
                  <a:off x="10896600" y="4646985"/>
                  <a:ext cx="13493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5" name="Freeform 199">
                  <a:extLst>
                    <a:ext uri="{FF2B5EF4-FFF2-40B4-BE49-F238E27FC236}">
                      <a16:creationId xmlns:a16="http://schemas.microsoft.com/office/drawing/2014/main" id="{64D50332-BE41-42CD-8321-E6D4E5C9CAB1}"/>
                    </a:ext>
                  </a:extLst>
                </p:cNvPr>
                <p:cNvSpPr>
                  <a:spLocks/>
                </p:cNvSpPr>
                <p:nvPr/>
              </p:nvSpPr>
              <p:spPr bwMode="auto">
                <a:xfrm>
                  <a:off x="10950575" y="4118347"/>
                  <a:ext cx="26988" cy="26988"/>
                </a:xfrm>
                <a:custGeom>
                  <a:avLst/>
                  <a:gdLst>
                    <a:gd name="T0" fmla="*/ 2 w 4"/>
                    <a:gd name="T1" fmla="*/ 0 h 4"/>
                    <a:gd name="T2" fmla="*/ 4 w 4"/>
                    <a:gd name="T3" fmla="*/ 2 h 4"/>
                    <a:gd name="T4" fmla="*/ 4 w 4"/>
                    <a:gd name="T5" fmla="*/ 2 h 4"/>
                    <a:gd name="T6" fmla="*/ 2 w 4"/>
                    <a:gd name="T7" fmla="*/ 4 h 4"/>
                    <a:gd name="T8" fmla="*/ 2 w 4"/>
                    <a:gd name="T9" fmla="*/ 4 h 4"/>
                    <a:gd name="T10" fmla="*/ 0 w 4"/>
                    <a:gd name="T11" fmla="*/ 2 h 4"/>
                    <a:gd name="T12" fmla="*/ 0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cubicBezTo>
                        <a:pt x="3" y="0"/>
                        <a:pt x="4" y="0"/>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0"/>
                        <a:pt x="1" y="0"/>
                        <a:pt x="2" y="0"/>
                      </a:cubicBezTo>
                      <a:close/>
                    </a:path>
                  </a:pathLst>
                </a:custGeom>
                <a:noFill/>
                <a:ln w="127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grpSp>
      </p:grpSp>
      <p:pic>
        <p:nvPicPr>
          <p:cNvPr id="10" name="Google Shape;647;p58">
            <a:extLst>
              <a:ext uri="{FF2B5EF4-FFF2-40B4-BE49-F238E27FC236}">
                <a16:creationId xmlns:a16="http://schemas.microsoft.com/office/drawing/2014/main" id="{2DA3ADBB-D1C8-4089-BFA3-994BCB0E3DD1}"/>
              </a:ext>
            </a:extLst>
          </p:cNvPr>
          <p:cNvPicPr preferRelativeResize="0"/>
          <p:nvPr/>
        </p:nvPicPr>
        <p:blipFill>
          <a:blip r:embed="rId8">
            <a:alphaModFix/>
          </a:blip>
          <a:stretch>
            <a:fillRect/>
          </a:stretch>
        </p:blipFill>
        <p:spPr>
          <a:xfrm rot="662832">
            <a:off x="9152609" y="1104541"/>
            <a:ext cx="2275527" cy="4045357"/>
          </a:xfrm>
          <a:prstGeom prst="rect">
            <a:avLst/>
          </a:prstGeom>
          <a:noFill/>
          <a:ln>
            <a:noFill/>
          </a:ln>
        </p:spPr>
      </p:pic>
    </p:spTree>
    <p:extLst>
      <p:ext uri="{BB962C8B-B14F-4D97-AF65-F5344CB8AC3E}">
        <p14:creationId xmlns:p14="http://schemas.microsoft.com/office/powerpoint/2010/main" val="1112775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E6BA-5A98-42AC-9774-F4C5218D56EC}"/>
              </a:ext>
            </a:extLst>
          </p:cNvPr>
          <p:cNvSpPr>
            <a:spLocks noGrp="1"/>
          </p:cNvSpPr>
          <p:nvPr>
            <p:ph type="title"/>
          </p:nvPr>
        </p:nvSpPr>
        <p:spPr/>
        <p:txBody>
          <a:bodyPr>
            <a:noAutofit/>
          </a:bodyPr>
          <a:lstStyle/>
          <a:p>
            <a:r>
              <a:rPr lang="en-GB" cap="none" dirty="0"/>
              <a:t>Service </a:t>
            </a:r>
            <a:r>
              <a:rPr lang="en-GB" cap="none" dirty="0" err="1"/>
              <a:t>Catalog</a:t>
            </a:r>
            <a:endParaRPr lang="en-GB" cap="none" dirty="0"/>
          </a:p>
        </p:txBody>
      </p:sp>
      <p:sp>
        <p:nvSpPr>
          <p:cNvPr id="3" name="Footer Placeholder 2">
            <a:extLst>
              <a:ext uri="{FF2B5EF4-FFF2-40B4-BE49-F238E27FC236}">
                <a16:creationId xmlns:a16="http://schemas.microsoft.com/office/drawing/2014/main" id="{28FA2498-5777-4BC1-A43F-7E65436C06E2}"/>
              </a:ext>
            </a:extLst>
          </p:cNvPr>
          <p:cNvSpPr>
            <a:spLocks noGrp="1"/>
          </p:cNvSpPr>
          <p:nvPr>
            <p:ph type="ftr" sz="quarter" idx="11"/>
          </p:nvPr>
        </p:nvSpPr>
        <p:spPr bwMode="gray">
          <a:xfrm>
            <a:off x="710258" y="6468844"/>
            <a:ext cx="4823766"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Computacenter 2018</a:t>
            </a:r>
            <a:endParaRPr lang="en-US" dirty="0"/>
          </a:p>
        </p:txBody>
      </p:sp>
      <p:sp>
        <p:nvSpPr>
          <p:cNvPr id="4" name="Slide Number Placeholder 3">
            <a:extLst>
              <a:ext uri="{FF2B5EF4-FFF2-40B4-BE49-F238E27FC236}">
                <a16:creationId xmlns:a16="http://schemas.microsoft.com/office/drawing/2014/main" id="{3251B00E-6EFF-4CEA-A7D6-611EB8961B78}"/>
              </a:ext>
            </a:extLst>
          </p:cNvPr>
          <p:cNvSpPr>
            <a:spLocks noGrp="1"/>
          </p:cNvSpPr>
          <p:nvPr>
            <p:ph type="sldNum" sz="quarter" idx="12"/>
          </p:nvPr>
        </p:nvSpPr>
        <p:spPr bwMode="gray">
          <a:xfrm>
            <a:off x="407988" y="6460479"/>
            <a:ext cx="216000"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DF52E5-626C-4C96-8CF3-AEAB181F00C0}" type="slidenum">
              <a:rPr lang="en-US" smtClean="0"/>
              <a:pPr/>
              <a:t>16</a:t>
            </a:fld>
            <a:endParaRPr lang="en-US" dirty="0"/>
          </a:p>
        </p:txBody>
      </p:sp>
      <p:sp>
        <p:nvSpPr>
          <p:cNvPr id="5" name="Google Shape;642;p58">
            <a:extLst>
              <a:ext uri="{FF2B5EF4-FFF2-40B4-BE49-F238E27FC236}">
                <a16:creationId xmlns:a16="http://schemas.microsoft.com/office/drawing/2014/main" id="{F1D514DB-286B-40F9-91A8-F7DF207991B4}"/>
              </a:ext>
            </a:extLst>
          </p:cNvPr>
          <p:cNvSpPr txBox="1"/>
          <p:nvPr/>
        </p:nvSpPr>
        <p:spPr>
          <a:xfrm>
            <a:off x="9403600" y="1047750"/>
            <a:ext cx="2547900" cy="33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b="1">
              <a:solidFill>
                <a:srgbClr val="073763"/>
              </a:solidFill>
            </a:endParaRPr>
          </a:p>
        </p:txBody>
      </p:sp>
      <p:pic>
        <p:nvPicPr>
          <p:cNvPr id="28" name="Google Shape;555;p50">
            <a:extLst>
              <a:ext uri="{FF2B5EF4-FFF2-40B4-BE49-F238E27FC236}">
                <a16:creationId xmlns:a16="http://schemas.microsoft.com/office/drawing/2014/main" id="{C84DDAC2-DD3A-4817-ABA9-7B116CE33862}"/>
              </a:ext>
            </a:extLst>
          </p:cNvPr>
          <p:cNvPicPr preferRelativeResize="0"/>
          <p:nvPr/>
        </p:nvPicPr>
        <p:blipFill>
          <a:blip r:embed="rId3">
            <a:alphaModFix/>
          </a:blip>
          <a:stretch>
            <a:fillRect/>
          </a:stretch>
        </p:blipFill>
        <p:spPr>
          <a:xfrm>
            <a:off x="10679716" y="6310019"/>
            <a:ext cx="436469" cy="429212"/>
          </a:xfrm>
          <a:prstGeom prst="rect">
            <a:avLst/>
          </a:prstGeom>
          <a:noFill/>
          <a:ln>
            <a:noFill/>
          </a:ln>
        </p:spPr>
      </p:pic>
      <p:pic>
        <p:nvPicPr>
          <p:cNvPr id="6" name="Picture 5">
            <a:extLst>
              <a:ext uri="{FF2B5EF4-FFF2-40B4-BE49-F238E27FC236}">
                <a16:creationId xmlns:a16="http://schemas.microsoft.com/office/drawing/2014/main" id="{F38E4877-EBCA-4296-9185-92E6D902AC86}"/>
              </a:ext>
            </a:extLst>
          </p:cNvPr>
          <p:cNvPicPr>
            <a:picLocks noChangeAspect="1"/>
          </p:cNvPicPr>
          <p:nvPr/>
        </p:nvPicPr>
        <p:blipFill>
          <a:blip r:embed="rId4"/>
          <a:stretch>
            <a:fillRect/>
          </a:stretch>
        </p:blipFill>
        <p:spPr>
          <a:xfrm>
            <a:off x="296562" y="823619"/>
            <a:ext cx="6438900" cy="5486400"/>
          </a:xfrm>
          <a:prstGeom prst="rect">
            <a:avLst/>
          </a:prstGeom>
        </p:spPr>
      </p:pic>
      <p:pic>
        <p:nvPicPr>
          <p:cNvPr id="8" name="Picture 7">
            <a:extLst>
              <a:ext uri="{FF2B5EF4-FFF2-40B4-BE49-F238E27FC236}">
                <a16:creationId xmlns:a16="http://schemas.microsoft.com/office/drawing/2014/main" id="{DFF240B6-5C23-4159-92B7-2BB396F5C545}"/>
              </a:ext>
            </a:extLst>
          </p:cNvPr>
          <p:cNvPicPr>
            <a:picLocks noChangeAspect="1"/>
          </p:cNvPicPr>
          <p:nvPr/>
        </p:nvPicPr>
        <p:blipFill>
          <a:blip r:embed="rId5"/>
          <a:stretch>
            <a:fillRect/>
          </a:stretch>
        </p:blipFill>
        <p:spPr>
          <a:xfrm>
            <a:off x="6836612" y="328319"/>
            <a:ext cx="5133975" cy="5981700"/>
          </a:xfrm>
          <a:prstGeom prst="rect">
            <a:avLst/>
          </a:prstGeom>
        </p:spPr>
      </p:pic>
    </p:spTree>
    <p:extLst>
      <p:ext uri="{BB962C8B-B14F-4D97-AF65-F5344CB8AC3E}">
        <p14:creationId xmlns:p14="http://schemas.microsoft.com/office/powerpoint/2010/main" val="398057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E6BA-5A98-42AC-9774-F4C5218D56EC}"/>
              </a:ext>
            </a:extLst>
          </p:cNvPr>
          <p:cNvSpPr>
            <a:spLocks noGrp="1"/>
          </p:cNvSpPr>
          <p:nvPr>
            <p:ph type="title"/>
          </p:nvPr>
        </p:nvSpPr>
        <p:spPr/>
        <p:txBody>
          <a:bodyPr>
            <a:noAutofit/>
          </a:bodyPr>
          <a:lstStyle/>
          <a:p>
            <a:r>
              <a:rPr lang="en-GB" cap="none" dirty="0"/>
              <a:t>Request &amp; BOM Creation User View</a:t>
            </a:r>
          </a:p>
        </p:txBody>
      </p:sp>
      <p:sp>
        <p:nvSpPr>
          <p:cNvPr id="3" name="Footer Placeholder 2">
            <a:extLst>
              <a:ext uri="{FF2B5EF4-FFF2-40B4-BE49-F238E27FC236}">
                <a16:creationId xmlns:a16="http://schemas.microsoft.com/office/drawing/2014/main" id="{28FA2498-5777-4BC1-A43F-7E65436C06E2}"/>
              </a:ext>
            </a:extLst>
          </p:cNvPr>
          <p:cNvSpPr>
            <a:spLocks noGrp="1"/>
          </p:cNvSpPr>
          <p:nvPr>
            <p:ph type="ftr" sz="quarter" idx="11"/>
          </p:nvPr>
        </p:nvSpPr>
        <p:spPr bwMode="gray">
          <a:xfrm>
            <a:off x="710258" y="6468844"/>
            <a:ext cx="4823766"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Computacenter 2018</a:t>
            </a:r>
            <a:endParaRPr lang="en-US" dirty="0"/>
          </a:p>
        </p:txBody>
      </p:sp>
      <p:sp>
        <p:nvSpPr>
          <p:cNvPr id="4" name="Slide Number Placeholder 3">
            <a:extLst>
              <a:ext uri="{FF2B5EF4-FFF2-40B4-BE49-F238E27FC236}">
                <a16:creationId xmlns:a16="http://schemas.microsoft.com/office/drawing/2014/main" id="{3251B00E-6EFF-4CEA-A7D6-611EB8961B78}"/>
              </a:ext>
            </a:extLst>
          </p:cNvPr>
          <p:cNvSpPr>
            <a:spLocks noGrp="1"/>
          </p:cNvSpPr>
          <p:nvPr>
            <p:ph type="sldNum" sz="quarter" idx="12"/>
          </p:nvPr>
        </p:nvSpPr>
        <p:spPr bwMode="gray">
          <a:xfrm>
            <a:off x="407988" y="6460479"/>
            <a:ext cx="216000"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DF52E5-626C-4C96-8CF3-AEAB181F00C0}" type="slidenum">
              <a:rPr lang="en-US" smtClean="0"/>
              <a:pPr/>
              <a:t>17</a:t>
            </a:fld>
            <a:endParaRPr lang="en-US" dirty="0"/>
          </a:p>
        </p:txBody>
      </p:sp>
      <p:sp>
        <p:nvSpPr>
          <p:cNvPr id="5" name="Google Shape;642;p58">
            <a:extLst>
              <a:ext uri="{FF2B5EF4-FFF2-40B4-BE49-F238E27FC236}">
                <a16:creationId xmlns:a16="http://schemas.microsoft.com/office/drawing/2014/main" id="{F1D514DB-286B-40F9-91A8-F7DF207991B4}"/>
              </a:ext>
            </a:extLst>
          </p:cNvPr>
          <p:cNvSpPr txBox="1"/>
          <p:nvPr/>
        </p:nvSpPr>
        <p:spPr>
          <a:xfrm>
            <a:off x="9403600" y="1047750"/>
            <a:ext cx="2547900" cy="33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b="1">
              <a:solidFill>
                <a:srgbClr val="073763"/>
              </a:solidFill>
            </a:endParaRPr>
          </a:p>
        </p:txBody>
      </p:sp>
      <p:pic>
        <p:nvPicPr>
          <p:cNvPr id="11" name="Google Shape;555;p50">
            <a:extLst>
              <a:ext uri="{FF2B5EF4-FFF2-40B4-BE49-F238E27FC236}">
                <a16:creationId xmlns:a16="http://schemas.microsoft.com/office/drawing/2014/main" id="{5BA81A7D-CD10-4C9A-8461-EA8213391AF7}"/>
              </a:ext>
            </a:extLst>
          </p:cNvPr>
          <p:cNvPicPr preferRelativeResize="0"/>
          <p:nvPr/>
        </p:nvPicPr>
        <p:blipFill>
          <a:blip r:embed="rId3">
            <a:alphaModFix/>
          </a:blip>
          <a:stretch>
            <a:fillRect/>
          </a:stretch>
        </p:blipFill>
        <p:spPr>
          <a:xfrm>
            <a:off x="10679716" y="6310019"/>
            <a:ext cx="436469" cy="429212"/>
          </a:xfrm>
          <a:prstGeom prst="rect">
            <a:avLst/>
          </a:prstGeom>
          <a:noFill/>
          <a:ln>
            <a:noFill/>
          </a:ln>
        </p:spPr>
      </p:pic>
      <p:pic>
        <p:nvPicPr>
          <p:cNvPr id="12" name="Picture 11">
            <a:extLst>
              <a:ext uri="{FF2B5EF4-FFF2-40B4-BE49-F238E27FC236}">
                <a16:creationId xmlns:a16="http://schemas.microsoft.com/office/drawing/2014/main" id="{B86DDCCB-9A8B-4B0C-AD95-5527129747D6}"/>
              </a:ext>
            </a:extLst>
          </p:cNvPr>
          <p:cNvPicPr>
            <a:picLocks noChangeAspect="1"/>
          </p:cNvPicPr>
          <p:nvPr/>
        </p:nvPicPr>
        <p:blipFill>
          <a:blip r:embed="rId4"/>
          <a:stretch>
            <a:fillRect/>
          </a:stretch>
        </p:blipFill>
        <p:spPr>
          <a:xfrm>
            <a:off x="329915" y="808919"/>
            <a:ext cx="5115265" cy="2540334"/>
          </a:xfrm>
          <a:prstGeom prst="rect">
            <a:avLst/>
          </a:prstGeom>
        </p:spPr>
      </p:pic>
      <p:pic>
        <p:nvPicPr>
          <p:cNvPr id="13" name="Picture 12">
            <a:extLst>
              <a:ext uri="{FF2B5EF4-FFF2-40B4-BE49-F238E27FC236}">
                <a16:creationId xmlns:a16="http://schemas.microsoft.com/office/drawing/2014/main" id="{3689CA25-1FC0-479A-A202-5DE9D3796B2F}"/>
              </a:ext>
            </a:extLst>
          </p:cNvPr>
          <p:cNvPicPr>
            <a:picLocks noChangeAspect="1"/>
          </p:cNvPicPr>
          <p:nvPr/>
        </p:nvPicPr>
        <p:blipFill>
          <a:blip r:embed="rId5"/>
          <a:stretch>
            <a:fillRect/>
          </a:stretch>
        </p:blipFill>
        <p:spPr>
          <a:xfrm>
            <a:off x="329915" y="3516134"/>
            <a:ext cx="5134123" cy="2628986"/>
          </a:xfrm>
          <a:prstGeom prst="rect">
            <a:avLst/>
          </a:prstGeom>
        </p:spPr>
      </p:pic>
      <p:pic>
        <p:nvPicPr>
          <p:cNvPr id="15" name="Picture 14">
            <a:extLst>
              <a:ext uri="{FF2B5EF4-FFF2-40B4-BE49-F238E27FC236}">
                <a16:creationId xmlns:a16="http://schemas.microsoft.com/office/drawing/2014/main" id="{9987FBB3-E931-4087-91CC-C65AE9932A85}"/>
              </a:ext>
            </a:extLst>
          </p:cNvPr>
          <p:cNvPicPr>
            <a:picLocks noChangeAspect="1"/>
          </p:cNvPicPr>
          <p:nvPr/>
        </p:nvPicPr>
        <p:blipFill>
          <a:blip r:embed="rId6"/>
          <a:stretch>
            <a:fillRect/>
          </a:stretch>
        </p:blipFill>
        <p:spPr>
          <a:xfrm>
            <a:off x="5608496" y="808918"/>
            <a:ext cx="6343004" cy="4910317"/>
          </a:xfrm>
          <a:prstGeom prst="rect">
            <a:avLst/>
          </a:prstGeom>
        </p:spPr>
      </p:pic>
      <p:pic>
        <p:nvPicPr>
          <p:cNvPr id="16" name="Picture 15">
            <a:extLst>
              <a:ext uri="{FF2B5EF4-FFF2-40B4-BE49-F238E27FC236}">
                <a16:creationId xmlns:a16="http://schemas.microsoft.com/office/drawing/2014/main" id="{A5E9DBA2-139D-4402-9F93-C8CDBBCFB5A9}"/>
              </a:ext>
            </a:extLst>
          </p:cNvPr>
          <p:cNvPicPr>
            <a:picLocks noChangeAspect="1"/>
          </p:cNvPicPr>
          <p:nvPr/>
        </p:nvPicPr>
        <p:blipFill>
          <a:blip r:embed="rId7"/>
          <a:stretch>
            <a:fillRect/>
          </a:stretch>
        </p:blipFill>
        <p:spPr>
          <a:xfrm>
            <a:off x="7172494" y="2116143"/>
            <a:ext cx="3319407" cy="4653136"/>
          </a:xfrm>
          <a:prstGeom prst="rect">
            <a:avLst/>
          </a:prstGeom>
        </p:spPr>
      </p:pic>
    </p:spTree>
    <p:extLst>
      <p:ext uri="{BB962C8B-B14F-4D97-AF65-F5344CB8AC3E}">
        <p14:creationId xmlns:p14="http://schemas.microsoft.com/office/powerpoint/2010/main" val="3252745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DA346A-E686-4F15-825A-C2FD310D1A0D}"/>
              </a:ext>
            </a:extLst>
          </p:cNvPr>
          <p:cNvPicPr>
            <a:picLocks noChangeAspect="1"/>
          </p:cNvPicPr>
          <p:nvPr/>
        </p:nvPicPr>
        <p:blipFill>
          <a:blip r:embed="rId3"/>
          <a:stretch>
            <a:fillRect/>
          </a:stretch>
        </p:blipFill>
        <p:spPr>
          <a:xfrm>
            <a:off x="275467" y="835797"/>
            <a:ext cx="4754522" cy="3508510"/>
          </a:xfrm>
          <a:prstGeom prst="rect">
            <a:avLst/>
          </a:prstGeom>
        </p:spPr>
      </p:pic>
      <p:pic>
        <p:nvPicPr>
          <p:cNvPr id="8" name="Picture 7">
            <a:extLst>
              <a:ext uri="{FF2B5EF4-FFF2-40B4-BE49-F238E27FC236}">
                <a16:creationId xmlns:a16="http://schemas.microsoft.com/office/drawing/2014/main" id="{E1F4C702-780C-4BF4-9136-CEFCDBA34D01}"/>
              </a:ext>
            </a:extLst>
          </p:cNvPr>
          <p:cNvPicPr>
            <a:picLocks noChangeAspect="1"/>
          </p:cNvPicPr>
          <p:nvPr/>
        </p:nvPicPr>
        <p:blipFill>
          <a:blip r:embed="rId4"/>
          <a:stretch>
            <a:fillRect/>
          </a:stretch>
        </p:blipFill>
        <p:spPr>
          <a:xfrm>
            <a:off x="886521" y="2806371"/>
            <a:ext cx="4851738" cy="3636363"/>
          </a:xfrm>
          <a:prstGeom prst="rect">
            <a:avLst/>
          </a:prstGeom>
        </p:spPr>
      </p:pic>
      <p:sp>
        <p:nvSpPr>
          <p:cNvPr id="2" name="Title 1">
            <a:extLst>
              <a:ext uri="{FF2B5EF4-FFF2-40B4-BE49-F238E27FC236}">
                <a16:creationId xmlns:a16="http://schemas.microsoft.com/office/drawing/2014/main" id="{DEB1E6BA-5A98-42AC-9774-F4C5218D56EC}"/>
              </a:ext>
            </a:extLst>
          </p:cNvPr>
          <p:cNvSpPr>
            <a:spLocks noGrp="1"/>
          </p:cNvSpPr>
          <p:nvPr>
            <p:ph type="title"/>
          </p:nvPr>
        </p:nvSpPr>
        <p:spPr/>
        <p:txBody>
          <a:bodyPr>
            <a:noAutofit/>
          </a:bodyPr>
          <a:lstStyle/>
          <a:p>
            <a:r>
              <a:rPr lang="en-GB" cap="none" dirty="0"/>
              <a:t>Request, BOM Creation, PO, </a:t>
            </a:r>
            <a:r>
              <a:rPr lang="en-GB" cap="none" dirty="0" err="1"/>
              <a:t>ChatOps</a:t>
            </a:r>
            <a:r>
              <a:rPr lang="en-GB" cap="none" dirty="0"/>
              <a:t> Notification</a:t>
            </a:r>
          </a:p>
        </p:txBody>
      </p:sp>
      <p:sp>
        <p:nvSpPr>
          <p:cNvPr id="3" name="Footer Placeholder 2">
            <a:extLst>
              <a:ext uri="{FF2B5EF4-FFF2-40B4-BE49-F238E27FC236}">
                <a16:creationId xmlns:a16="http://schemas.microsoft.com/office/drawing/2014/main" id="{28FA2498-5777-4BC1-A43F-7E65436C06E2}"/>
              </a:ext>
            </a:extLst>
          </p:cNvPr>
          <p:cNvSpPr>
            <a:spLocks noGrp="1"/>
          </p:cNvSpPr>
          <p:nvPr>
            <p:ph type="ftr" sz="quarter" idx="11"/>
          </p:nvPr>
        </p:nvSpPr>
        <p:spPr bwMode="gray">
          <a:xfrm>
            <a:off x="710258" y="6468844"/>
            <a:ext cx="4823766"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Computacenter 2018</a:t>
            </a:r>
            <a:endParaRPr lang="en-US" dirty="0"/>
          </a:p>
        </p:txBody>
      </p:sp>
      <p:sp>
        <p:nvSpPr>
          <p:cNvPr id="4" name="Slide Number Placeholder 3">
            <a:extLst>
              <a:ext uri="{FF2B5EF4-FFF2-40B4-BE49-F238E27FC236}">
                <a16:creationId xmlns:a16="http://schemas.microsoft.com/office/drawing/2014/main" id="{3251B00E-6EFF-4CEA-A7D6-611EB8961B78}"/>
              </a:ext>
            </a:extLst>
          </p:cNvPr>
          <p:cNvSpPr>
            <a:spLocks noGrp="1"/>
          </p:cNvSpPr>
          <p:nvPr>
            <p:ph type="sldNum" sz="quarter" idx="12"/>
          </p:nvPr>
        </p:nvSpPr>
        <p:spPr bwMode="gray">
          <a:xfrm>
            <a:off x="407988" y="6460479"/>
            <a:ext cx="216000"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DF52E5-626C-4C96-8CF3-AEAB181F00C0}" type="slidenum">
              <a:rPr lang="en-US" smtClean="0"/>
              <a:pPr/>
              <a:t>18</a:t>
            </a:fld>
            <a:endParaRPr lang="en-US" dirty="0"/>
          </a:p>
        </p:txBody>
      </p:sp>
      <p:pic>
        <p:nvPicPr>
          <p:cNvPr id="11" name="Google Shape;555;p50">
            <a:extLst>
              <a:ext uri="{FF2B5EF4-FFF2-40B4-BE49-F238E27FC236}">
                <a16:creationId xmlns:a16="http://schemas.microsoft.com/office/drawing/2014/main" id="{5BA81A7D-CD10-4C9A-8461-EA8213391AF7}"/>
              </a:ext>
            </a:extLst>
          </p:cNvPr>
          <p:cNvPicPr preferRelativeResize="0"/>
          <p:nvPr/>
        </p:nvPicPr>
        <p:blipFill>
          <a:blip r:embed="rId5">
            <a:alphaModFix/>
          </a:blip>
          <a:stretch>
            <a:fillRect/>
          </a:stretch>
        </p:blipFill>
        <p:spPr>
          <a:xfrm>
            <a:off x="10679716" y="6310019"/>
            <a:ext cx="436469" cy="429212"/>
          </a:xfrm>
          <a:prstGeom prst="rect">
            <a:avLst/>
          </a:prstGeom>
          <a:noFill/>
          <a:ln>
            <a:noFill/>
          </a:ln>
        </p:spPr>
      </p:pic>
      <p:pic>
        <p:nvPicPr>
          <p:cNvPr id="5" name="Picture 4">
            <a:extLst>
              <a:ext uri="{FF2B5EF4-FFF2-40B4-BE49-F238E27FC236}">
                <a16:creationId xmlns:a16="http://schemas.microsoft.com/office/drawing/2014/main" id="{6CE46859-936F-44D2-A38D-FB20A4E3A8E3}"/>
              </a:ext>
            </a:extLst>
          </p:cNvPr>
          <p:cNvPicPr>
            <a:picLocks noChangeAspect="1"/>
          </p:cNvPicPr>
          <p:nvPr/>
        </p:nvPicPr>
        <p:blipFill>
          <a:blip r:embed="rId6"/>
          <a:stretch>
            <a:fillRect/>
          </a:stretch>
        </p:blipFill>
        <p:spPr>
          <a:xfrm>
            <a:off x="5534024" y="5425435"/>
            <a:ext cx="3081145" cy="1151409"/>
          </a:xfrm>
          <a:prstGeom prst="rect">
            <a:avLst/>
          </a:prstGeom>
        </p:spPr>
      </p:pic>
      <p:pic>
        <p:nvPicPr>
          <p:cNvPr id="9" name="Picture 8">
            <a:extLst>
              <a:ext uri="{FF2B5EF4-FFF2-40B4-BE49-F238E27FC236}">
                <a16:creationId xmlns:a16="http://schemas.microsoft.com/office/drawing/2014/main" id="{65CFDD81-3B6A-4889-99EC-42968BB497CD}"/>
              </a:ext>
            </a:extLst>
          </p:cNvPr>
          <p:cNvPicPr>
            <a:picLocks noChangeAspect="1"/>
          </p:cNvPicPr>
          <p:nvPr/>
        </p:nvPicPr>
        <p:blipFill>
          <a:blip r:embed="rId7"/>
          <a:stretch>
            <a:fillRect/>
          </a:stretch>
        </p:blipFill>
        <p:spPr>
          <a:xfrm>
            <a:off x="5395546" y="837072"/>
            <a:ext cx="6177512" cy="4536144"/>
          </a:xfrm>
          <a:prstGeom prst="rect">
            <a:avLst/>
          </a:prstGeom>
        </p:spPr>
      </p:pic>
      <p:pic>
        <p:nvPicPr>
          <p:cNvPr id="12" name="Picture 11">
            <a:extLst>
              <a:ext uri="{FF2B5EF4-FFF2-40B4-BE49-F238E27FC236}">
                <a16:creationId xmlns:a16="http://schemas.microsoft.com/office/drawing/2014/main" id="{9EABE39A-D6C2-4270-B053-834FD14EF436}"/>
              </a:ext>
            </a:extLst>
          </p:cNvPr>
          <p:cNvPicPr>
            <a:picLocks noChangeAspect="1"/>
          </p:cNvPicPr>
          <p:nvPr/>
        </p:nvPicPr>
        <p:blipFill>
          <a:blip r:embed="rId8"/>
          <a:stretch>
            <a:fillRect/>
          </a:stretch>
        </p:blipFill>
        <p:spPr>
          <a:xfrm>
            <a:off x="8704599" y="1362817"/>
            <a:ext cx="3362325" cy="4857750"/>
          </a:xfrm>
          <a:prstGeom prst="rect">
            <a:avLst/>
          </a:prstGeom>
        </p:spPr>
      </p:pic>
    </p:spTree>
    <p:extLst>
      <p:ext uri="{BB962C8B-B14F-4D97-AF65-F5344CB8AC3E}">
        <p14:creationId xmlns:p14="http://schemas.microsoft.com/office/powerpoint/2010/main" val="4169423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E6BA-5A98-42AC-9774-F4C5218D56EC}"/>
              </a:ext>
            </a:extLst>
          </p:cNvPr>
          <p:cNvSpPr>
            <a:spLocks noGrp="1"/>
          </p:cNvSpPr>
          <p:nvPr>
            <p:ph type="title"/>
          </p:nvPr>
        </p:nvSpPr>
        <p:spPr/>
        <p:txBody>
          <a:bodyPr>
            <a:noAutofit/>
          </a:bodyPr>
          <a:lstStyle/>
          <a:p>
            <a:r>
              <a:rPr lang="en-GB" cap="none" dirty="0"/>
              <a:t>Process Rigor Drives KPIs</a:t>
            </a:r>
          </a:p>
        </p:txBody>
      </p:sp>
      <p:sp>
        <p:nvSpPr>
          <p:cNvPr id="3" name="Footer Placeholder 2">
            <a:extLst>
              <a:ext uri="{FF2B5EF4-FFF2-40B4-BE49-F238E27FC236}">
                <a16:creationId xmlns:a16="http://schemas.microsoft.com/office/drawing/2014/main" id="{28FA2498-5777-4BC1-A43F-7E65436C06E2}"/>
              </a:ext>
            </a:extLst>
          </p:cNvPr>
          <p:cNvSpPr>
            <a:spLocks noGrp="1"/>
          </p:cNvSpPr>
          <p:nvPr>
            <p:ph type="ftr" sz="quarter" idx="11"/>
          </p:nvPr>
        </p:nvSpPr>
        <p:spPr bwMode="gray">
          <a:xfrm>
            <a:off x="710258" y="6468844"/>
            <a:ext cx="4823766"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Computacenter 2018</a:t>
            </a:r>
            <a:endParaRPr lang="en-US" dirty="0"/>
          </a:p>
        </p:txBody>
      </p:sp>
      <p:sp>
        <p:nvSpPr>
          <p:cNvPr id="4" name="Slide Number Placeholder 3">
            <a:extLst>
              <a:ext uri="{FF2B5EF4-FFF2-40B4-BE49-F238E27FC236}">
                <a16:creationId xmlns:a16="http://schemas.microsoft.com/office/drawing/2014/main" id="{3251B00E-6EFF-4CEA-A7D6-611EB8961B78}"/>
              </a:ext>
            </a:extLst>
          </p:cNvPr>
          <p:cNvSpPr>
            <a:spLocks noGrp="1"/>
          </p:cNvSpPr>
          <p:nvPr>
            <p:ph type="sldNum" sz="quarter" idx="12"/>
          </p:nvPr>
        </p:nvSpPr>
        <p:spPr bwMode="gray">
          <a:xfrm>
            <a:off x="407988" y="6460479"/>
            <a:ext cx="216000"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DF52E5-626C-4C96-8CF3-AEAB181F00C0}" type="slidenum">
              <a:rPr lang="en-US" smtClean="0"/>
              <a:pPr/>
              <a:t>19</a:t>
            </a:fld>
            <a:endParaRPr lang="en-US" dirty="0"/>
          </a:p>
        </p:txBody>
      </p:sp>
      <p:sp>
        <p:nvSpPr>
          <p:cNvPr id="5" name="Google Shape;642;p58">
            <a:extLst>
              <a:ext uri="{FF2B5EF4-FFF2-40B4-BE49-F238E27FC236}">
                <a16:creationId xmlns:a16="http://schemas.microsoft.com/office/drawing/2014/main" id="{F1D514DB-286B-40F9-91A8-F7DF207991B4}"/>
              </a:ext>
            </a:extLst>
          </p:cNvPr>
          <p:cNvSpPr txBox="1"/>
          <p:nvPr/>
        </p:nvSpPr>
        <p:spPr>
          <a:xfrm>
            <a:off x="9403600" y="1047750"/>
            <a:ext cx="2547900" cy="33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b="1">
              <a:solidFill>
                <a:srgbClr val="073763"/>
              </a:solidFill>
            </a:endParaRPr>
          </a:p>
        </p:txBody>
      </p:sp>
      <p:pic>
        <p:nvPicPr>
          <p:cNvPr id="28" name="Google Shape;555;p50">
            <a:extLst>
              <a:ext uri="{FF2B5EF4-FFF2-40B4-BE49-F238E27FC236}">
                <a16:creationId xmlns:a16="http://schemas.microsoft.com/office/drawing/2014/main" id="{C84DDAC2-DD3A-4817-ABA9-7B116CE33862}"/>
              </a:ext>
            </a:extLst>
          </p:cNvPr>
          <p:cNvPicPr preferRelativeResize="0"/>
          <p:nvPr/>
        </p:nvPicPr>
        <p:blipFill>
          <a:blip r:embed="rId3">
            <a:alphaModFix/>
          </a:blip>
          <a:stretch>
            <a:fillRect/>
          </a:stretch>
        </p:blipFill>
        <p:spPr>
          <a:xfrm>
            <a:off x="10679716" y="6310019"/>
            <a:ext cx="436469" cy="429212"/>
          </a:xfrm>
          <a:prstGeom prst="rect">
            <a:avLst/>
          </a:prstGeom>
          <a:noFill/>
          <a:ln>
            <a:noFill/>
          </a:ln>
        </p:spPr>
      </p:pic>
      <p:pic>
        <p:nvPicPr>
          <p:cNvPr id="6" name="Picture 5">
            <a:extLst>
              <a:ext uri="{FF2B5EF4-FFF2-40B4-BE49-F238E27FC236}">
                <a16:creationId xmlns:a16="http://schemas.microsoft.com/office/drawing/2014/main" id="{BBCF82A6-6642-43F9-AA5C-58C71CEB0B3F}"/>
              </a:ext>
            </a:extLst>
          </p:cNvPr>
          <p:cNvPicPr>
            <a:picLocks noChangeAspect="1"/>
          </p:cNvPicPr>
          <p:nvPr/>
        </p:nvPicPr>
        <p:blipFill>
          <a:blip r:embed="rId4"/>
          <a:stretch>
            <a:fillRect/>
          </a:stretch>
        </p:blipFill>
        <p:spPr>
          <a:xfrm>
            <a:off x="2928296" y="878765"/>
            <a:ext cx="3083298" cy="2856233"/>
          </a:xfrm>
          <a:prstGeom prst="rect">
            <a:avLst/>
          </a:prstGeom>
        </p:spPr>
      </p:pic>
      <p:pic>
        <p:nvPicPr>
          <p:cNvPr id="7" name="Picture 6">
            <a:extLst>
              <a:ext uri="{FF2B5EF4-FFF2-40B4-BE49-F238E27FC236}">
                <a16:creationId xmlns:a16="http://schemas.microsoft.com/office/drawing/2014/main" id="{B5C4EF73-D405-4747-A871-0BAA471878B2}"/>
              </a:ext>
            </a:extLst>
          </p:cNvPr>
          <p:cNvPicPr>
            <a:picLocks noChangeAspect="1"/>
          </p:cNvPicPr>
          <p:nvPr/>
        </p:nvPicPr>
        <p:blipFill>
          <a:blip r:embed="rId5"/>
          <a:stretch>
            <a:fillRect/>
          </a:stretch>
        </p:blipFill>
        <p:spPr>
          <a:xfrm>
            <a:off x="6176146" y="478815"/>
            <a:ext cx="5662093" cy="2840611"/>
          </a:xfrm>
          <a:prstGeom prst="rect">
            <a:avLst/>
          </a:prstGeom>
        </p:spPr>
      </p:pic>
      <p:pic>
        <p:nvPicPr>
          <p:cNvPr id="9" name="Picture 8">
            <a:extLst>
              <a:ext uri="{FF2B5EF4-FFF2-40B4-BE49-F238E27FC236}">
                <a16:creationId xmlns:a16="http://schemas.microsoft.com/office/drawing/2014/main" id="{F719B009-AF83-4C72-9E8C-5DB0894635C9}"/>
              </a:ext>
            </a:extLst>
          </p:cNvPr>
          <p:cNvPicPr>
            <a:picLocks noChangeAspect="1"/>
          </p:cNvPicPr>
          <p:nvPr/>
        </p:nvPicPr>
        <p:blipFill>
          <a:blip r:embed="rId6"/>
          <a:stretch>
            <a:fillRect/>
          </a:stretch>
        </p:blipFill>
        <p:spPr>
          <a:xfrm>
            <a:off x="408980" y="3753437"/>
            <a:ext cx="5435401" cy="2715407"/>
          </a:xfrm>
          <a:prstGeom prst="rect">
            <a:avLst/>
          </a:prstGeom>
        </p:spPr>
      </p:pic>
      <p:pic>
        <p:nvPicPr>
          <p:cNvPr id="10" name="Picture 9">
            <a:extLst>
              <a:ext uri="{FF2B5EF4-FFF2-40B4-BE49-F238E27FC236}">
                <a16:creationId xmlns:a16="http://schemas.microsoft.com/office/drawing/2014/main" id="{9E6B85C9-E7F9-4D17-8406-A57819E1E399}"/>
              </a:ext>
            </a:extLst>
          </p:cNvPr>
          <p:cNvPicPr>
            <a:picLocks noChangeAspect="1"/>
          </p:cNvPicPr>
          <p:nvPr/>
        </p:nvPicPr>
        <p:blipFill>
          <a:blip r:embed="rId7"/>
          <a:stretch>
            <a:fillRect/>
          </a:stretch>
        </p:blipFill>
        <p:spPr>
          <a:xfrm>
            <a:off x="6176146" y="3398272"/>
            <a:ext cx="5662093" cy="2840611"/>
          </a:xfrm>
          <a:prstGeom prst="rect">
            <a:avLst/>
          </a:prstGeom>
        </p:spPr>
      </p:pic>
      <p:pic>
        <p:nvPicPr>
          <p:cNvPr id="12" name="Picture 11">
            <a:extLst>
              <a:ext uri="{FF2B5EF4-FFF2-40B4-BE49-F238E27FC236}">
                <a16:creationId xmlns:a16="http://schemas.microsoft.com/office/drawing/2014/main" id="{7F04F052-86D7-4F6A-A82E-904DF9A5C8BC}"/>
              </a:ext>
            </a:extLst>
          </p:cNvPr>
          <p:cNvPicPr>
            <a:picLocks noChangeAspect="1"/>
          </p:cNvPicPr>
          <p:nvPr/>
        </p:nvPicPr>
        <p:blipFill>
          <a:blip r:embed="rId8"/>
          <a:stretch>
            <a:fillRect/>
          </a:stretch>
        </p:blipFill>
        <p:spPr>
          <a:xfrm>
            <a:off x="407987" y="878765"/>
            <a:ext cx="2407047" cy="4297162"/>
          </a:xfrm>
          <a:prstGeom prst="rect">
            <a:avLst/>
          </a:prstGeom>
        </p:spPr>
      </p:pic>
    </p:spTree>
    <p:extLst>
      <p:ext uri="{BB962C8B-B14F-4D97-AF65-F5344CB8AC3E}">
        <p14:creationId xmlns:p14="http://schemas.microsoft.com/office/powerpoint/2010/main" val="1278857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rotWithShape="1">
          <a:blip r:embed="rId2" cstate="screen">
            <a:extLst>
              <a:ext uri="{28A0092B-C50C-407E-A947-70E740481C1C}">
                <a14:useLocalDpi xmlns:a14="http://schemas.microsoft.com/office/drawing/2010/main" val="0"/>
              </a:ext>
            </a:extLst>
          </a:blip>
          <a:srcRect t="11462" b="24128"/>
          <a:stretch/>
        </p:blipFill>
        <p:spPr>
          <a:xfrm>
            <a:off x="6605676" y="1087936"/>
            <a:ext cx="5276698" cy="2265810"/>
          </a:xfrm>
          <a:prstGeom prst="rect">
            <a:avLst/>
          </a:prstGeom>
        </p:spPr>
      </p:pic>
      <p:sp>
        <p:nvSpPr>
          <p:cNvPr id="3" name="Footer Placeholder 2"/>
          <p:cNvSpPr>
            <a:spLocks noGrp="1"/>
          </p:cNvSpPr>
          <p:nvPr>
            <p:ph type="ftr" sz="quarter" idx="4294967295"/>
          </p:nvPr>
        </p:nvSpPr>
        <p:spPr>
          <a:xfrm>
            <a:off x="710258" y="6468844"/>
            <a:ext cx="4823766" cy="216000"/>
          </a:xfrm>
          <a:prstGeom prst="rect">
            <a:avLst/>
          </a:prstGeom>
        </p:spPr>
        <p:txBody>
          <a:bodyPr/>
          <a:lstStyle/>
          <a:p>
            <a:r>
              <a:rPr lang="en-GB"/>
              <a:t>© Computacenter 2019</a:t>
            </a:r>
            <a:endParaRPr lang="en-GB" dirty="0"/>
          </a:p>
        </p:txBody>
      </p:sp>
      <p:sp>
        <p:nvSpPr>
          <p:cNvPr id="4" name="Slide Number Placeholder 3"/>
          <p:cNvSpPr>
            <a:spLocks noGrp="1"/>
          </p:cNvSpPr>
          <p:nvPr>
            <p:ph type="sldNum" sz="quarter" idx="4294967295"/>
          </p:nvPr>
        </p:nvSpPr>
        <p:spPr>
          <a:xfrm>
            <a:off x="407988" y="6460479"/>
            <a:ext cx="216000" cy="216000"/>
          </a:xfrm>
          <a:prstGeom prst="rect">
            <a:avLst/>
          </a:prstGeom>
        </p:spPr>
        <p:txBody>
          <a:bodyPr/>
          <a:lstStyle/>
          <a:p>
            <a:fld id="{79DF52E5-626C-4C96-8CF3-AEAB181F00C0}" type="slidenum">
              <a:rPr lang="en-GB" smtClean="0"/>
              <a:pPr/>
              <a:t>2</a:t>
            </a:fld>
            <a:endParaRPr lang="en-GB" dirty="0"/>
          </a:p>
        </p:txBody>
      </p:sp>
      <p:sp>
        <p:nvSpPr>
          <p:cNvPr id="5" name="Title 4"/>
          <p:cNvSpPr>
            <a:spLocks noGrp="1"/>
          </p:cNvSpPr>
          <p:nvPr>
            <p:ph type="title"/>
          </p:nvPr>
        </p:nvSpPr>
        <p:spPr>
          <a:xfrm>
            <a:off x="328125" y="333375"/>
            <a:ext cx="10952651" cy="437334"/>
          </a:xfrm>
        </p:spPr>
        <p:txBody>
          <a:bodyPr>
            <a:noAutofit/>
          </a:bodyPr>
          <a:lstStyle/>
          <a:p>
            <a:r>
              <a:rPr lang="en-GB" cap="none" dirty="0"/>
              <a:t>Computacenter Overview</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8125" y="4607417"/>
            <a:ext cx="1805475" cy="1758196"/>
          </a:xfrm>
          <a:prstGeom prst="rect">
            <a:avLst/>
          </a:prstGeom>
        </p:spPr>
      </p:pic>
      <p:sp>
        <p:nvSpPr>
          <p:cNvPr id="8" name="Rectangle 7"/>
          <p:cNvSpPr/>
          <p:nvPr/>
        </p:nvSpPr>
        <p:spPr bwMode="auto">
          <a:xfrm>
            <a:off x="2222940" y="5171056"/>
            <a:ext cx="4188391" cy="650167"/>
          </a:xfrm>
          <a:prstGeom prst="rect">
            <a:avLst/>
          </a:prstGeom>
          <a:solidFill>
            <a:schemeClr val="accent2"/>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GB" dirty="0">
              <a:solidFill>
                <a:srgbClr val="706F6F"/>
              </a:solidFill>
            </a:endParaRPr>
          </a:p>
        </p:txBody>
      </p:sp>
      <p:sp>
        <p:nvSpPr>
          <p:cNvPr id="9" name="Rectangle 8"/>
          <p:cNvSpPr/>
          <p:nvPr/>
        </p:nvSpPr>
        <p:spPr bwMode="auto">
          <a:xfrm>
            <a:off x="2222940" y="4645001"/>
            <a:ext cx="4188391" cy="479784"/>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GB" dirty="0">
              <a:solidFill>
                <a:srgbClr val="706F6F"/>
              </a:solidFill>
            </a:endParaRPr>
          </a:p>
        </p:txBody>
      </p:sp>
      <p:sp>
        <p:nvSpPr>
          <p:cNvPr id="11" name="Rectangle 10"/>
          <p:cNvSpPr/>
          <p:nvPr/>
        </p:nvSpPr>
        <p:spPr>
          <a:xfrm>
            <a:off x="328125" y="958402"/>
            <a:ext cx="3133422" cy="338554"/>
          </a:xfrm>
          <a:prstGeom prst="rect">
            <a:avLst/>
          </a:prstGeom>
        </p:spPr>
        <p:txBody>
          <a:bodyPr wrap="none">
            <a:spAutoFit/>
          </a:bodyPr>
          <a:lstStyle/>
          <a:p>
            <a:r>
              <a:rPr lang="en-GB" sz="1600" b="1" dirty="0">
                <a:solidFill>
                  <a:srgbClr val="706F6F"/>
                </a:solidFill>
              </a:rPr>
              <a:t>FINANCIAL STRENGTH &amp; STABILITY</a:t>
            </a:r>
          </a:p>
        </p:txBody>
      </p:sp>
      <p:sp>
        <p:nvSpPr>
          <p:cNvPr id="12" name="Rectangle 11">
            <a:extLst>
              <a:ext uri="{FF2B5EF4-FFF2-40B4-BE49-F238E27FC236}">
                <a16:creationId xmlns:a16="http://schemas.microsoft.com/office/drawing/2014/main" id="{1E6F9B30-5D64-43EC-9B6D-910E956A9498}"/>
              </a:ext>
            </a:extLst>
          </p:cNvPr>
          <p:cNvSpPr/>
          <p:nvPr/>
        </p:nvSpPr>
        <p:spPr bwMode="auto">
          <a:xfrm>
            <a:off x="2648473" y="1726150"/>
            <a:ext cx="1332000" cy="990778"/>
          </a:xfrm>
          <a:prstGeom prst="rect">
            <a:avLst/>
          </a:prstGeom>
          <a:solidFill>
            <a:schemeClr val="bg2"/>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2800" b="1" dirty="0">
                <a:solidFill>
                  <a:schemeClr val="accent1"/>
                </a:solidFill>
              </a:rPr>
              <a:t>$6B</a:t>
            </a:r>
          </a:p>
          <a:p>
            <a:pPr algn="ctr" defTabSz="1042988">
              <a:lnSpc>
                <a:spcPct val="90000"/>
              </a:lnSpc>
              <a:spcBef>
                <a:spcPts val="600"/>
              </a:spcBef>
            </a:pPr>
            <a:r>
              <a:rPr lang="en-GB" dirty="0">
                <a:solidFill>
                  <a:schemeClr val="accent1"/>
                </a:solidFill>
              </a:rPr>
              <a:t>Total Revenue</a:t>
            </a:r>
          </a:p>
          <a:p>
            <a:pPr algn="ctr" defTabSz="1042988">
              <a:lnSpc>
                <a:spcPct val="90000"/>
              </a:lnSpc>
              <a:spcBef>
                <a:spcPts val="600"/>
              </a:spcBef>
            </a:pPr>
            <a:r>
              <a:rPr lang="en-GB" sz="1100" dirty="0">
                <a:solidFill>
                  <a:schemeClr val="accent1"/>
                </a:solidFill>
              </a:rPr>
              <a:t>(FY2018 + estimates)</a:t>
            </a:r>
          </a:p>
        </p:txBody>
      </p:sp>
      <p:sp>
        <p:nvSpPr>
          <p:cNvPr id="17" name="Rectangle 16">
            <a:extLst>
              <a:ext uri="{FF2B5EF4-FFF2-40B4-BE49-F238E27FC236}">
                <a16:creationId xmlns:a16="http://schemas.microsoft.com/office/drawing/2014/main" id="{1E6F9B30-5D64-43EC-9B6D-910E956A9498}"/>
              </a:ext>
            </a:extLst>
          </p:cNvPr>
          <p:cNvSpPr/>
          <p:nvPr/>
        </p:nvSpPr>
        <p:spPr bwMode="auto">
          <a:xfrm>
            <a:off x="2510464" y="3270022"/>
            <a:ext cx="1342863" cy="770215"/>
          </a:xfrm>
          <a:prstGeom prst="rect">
            <a:avLst/>
          </a:prstGeom>
          <a:solidFill>
            <a:schemeClr val="bg2"/>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2400" b="1" dirty="0">
                <a:solidFill>
                  <a:schemeClr val="accent1"/>
                </a:solidFill>
              </a:rPr>
              <a:t>15,000</a:t>
            </a:r>
            <a:br>
              <a:rPr lang="en-GB" dirty="0">
                <a:solidFill>
                  <a:schemeClr val="accent1"/>
                </a:solidFill>
              </a:rPr>
            </a:br>
            <a:r>
              <a:rPr lang="en-GB" sz="1400" dirty="0">
                <a:solidFill>
                  <a:schemeClr val="accent1"/>
                </a:solidFill>
              </a:rPr>
              <a:t>People</a:t>
            </a:r>
          </a:p>
        </p:txBody>
      </p:sp>
      <p:sp>
        <p:nvSpPr>
          <p:cNvPr id="18" name="Rectangle 17">
            <a:extLst>
              <a:ext uri="{FF2B5EF4-FFF2-40B4-BE49-F238E27FC236}">
                <a16:creationId xmlns:a16="http://schemas.microsoft.com/office/drawing/2014/main" id="{1E6F9B30-5D64-43EC-9B6D-910E956A9498}"/>
              </a:ext>
            </a:extLst>
          </p:cNvPr>
          <p:cNvSpPr/>
          <p:nvPr/>
        </p:nvSpPr>
        <p:spPr bwMode="auto">
          <a:xfrm>
            <a:off x="413790" y="1730892"/>
            <a:ext cx="2172862" cy="440750"/>
          </a:xfrm>
          <a:prstGeom prst="rect">
            <a:avLst/>
          </a:prstGeom>
          <a:solidFill>
            <a:schemeClr val="tx2">
              <a:lumMod val="20000"/>
              <a:lumOff val="8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b="1" dirty="0">
                <a:solidFill>
                  <a:srgbClr val="24387F"/>
                </a:solidFill>
              </a:rPr>
              <a:t>NET FUNDS </a:t>
            </a:r>
            <a:r>
              <a:rPr lang="en-GB" sz="1200" b="1" dirty="0">
                <a:solidFill>
                  <a:srgbClr val="706F6F"/>
                </a:solidFill>
              </a:rPr>
              <a:t>NO NET DEBT</a:t>
            </a:r>
          </a:p>
        </p:txBody>
      </p:sp>
      <p:sp>
        <p:nvSpPr>
          <p:cNvPr id="19" name="Rectangle 18">
            <a:extLst>
              <a:ext uri="{FF2B5EF4-FFF2-40B4-BE49-F238E27FC236}">
                <a16:creationId xmlns:a16="http://schemas.microsoft.com/office/drawing/2014/main" id="{1E6F9B30-5D64-43EC-9B6D-910E956A9498}"/>
              </a:ext>
            </a:extLst>
          </p:cNvPr>
          <p:cNvSpPr/>
          <p:nvPr/>
        </p:nvSpPr>
        <p:spPr bwMode="auto">
          <a:xfrm>
            <a:off x="419580" y="2229251"/>
            <a:ext cx="2166747" cy="484671"/>
          </a:xfrm>
          <a:prstGeom prst="rect">
            <a:avLst/>
          </a:prstGeom>
          <a:solidFill>
            <a:schemeClr val="tx2">
              <a:lumMod val="20000"/>
              <a:lumOff val="8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2600" b="1" dirty="0">
                <a:solidFill>
                  <a:srgbClr val="24387F"/>
                </a:solidFill>
              </a:rPr>
              <a:t>$142M</a:t>
            </a:r>
            <a:r>
              <a:rPr lang="en-GB" dirty="0">
                <a:solidFill>
                  <a:srgbClr val="706F6F"/>
                </a:solidFill>
              </a:rPr>
              <a:t> </a:t>
            </a:r>
            <a:r>
              <a:rPr lang="en-GB" sz="1300" dirty="0">
                <a:solidFill>
                  <a:srgbClr val="706F6F"/>
                </a:solidFill>
              </a:rPr>
              <a:t>Profit before Tax</a:t>
            </a:r>
          </a:p>
        </p:txBody>
      </p:sp>
      <p:sp>
        <p:nvSpPr>
          <p:cNvPr id="20" name="Rectangle 19"/>
          <p:cNvSpPr/>
          <p:nvPr/>
        </p:nvSpPr>
        <p:spPr>
          <a:xfrm>
            <a:off x="328125" y="2888251"/>
            <a:ext cx="2037737" cy="338554"/>
          </a:xfrm>
          <a:prstGeom prst="rect">
            <a:avLst/>
          </a:prstGeom>
        </p:spPr>
        <p:txBody>
          <a:bodyPr wrap="none">
            <a:spAutoFit/>
          </a:bodyPr>
          <a:lstStyle/>
          <a:p>
            <a:r>
              <a:rPr lang="en-GB" sz="1600" b="1" dirty="0">
                <a:solidFill>
                  <a:srgbClr val="706F6F"/>
                </a:solidFill>
              </a:rPr>
              <a:t>SCALE &amp; RESOURCES</a:t>
            </a:r>
          </a:p>
        </p:txBody>
      </p:sp>
      <p:sp>
        <p:nvSpPr>
          <p:cNvPr id="21" name="Rectangle 20">
            <a:extLst>
              <a:ext uri="{FF2B5EF4-FFF2-40B4-BE49-F238E27FC236}">
                <a16:creationId xmlns:a16="http://schemas.microsoft.com/office/drawing/2014/main" id="{761029B1-C31D-464E-B5C7-CE09F7DE56A6}"/>
              </a:ext>
            </a:extLst>
          </p:cNvPr>
          <p:cNvSpPr/>
          <p:nvPr/>
        </p:nvSpPr>
        <p:spPr bwMode="auto">
          <a:xfrm>
            <a:off x="419581" y="1317281"/>
            <a:ext cx="5978901" cy="360000"/>
          </a:xfrm>
          <a:prstGeom prst="rect">
            <a:avLst/>
          </a:prstGeom>
          <a:solidFill>
            <a:schemeClr val="bg1">
              <a:lumMod val="8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1300" b="1" dirty="0">
                <a:solidFill>
                  <a:srgbClr val="706F6F"/>
                </a:solidFill>
              </a:rPr>
              <a:t>LISTED COMPANY SINCE 1998; UNITED KINGDOM FTSE 250</a:t>
            </a:r>
            <a:endParaRPr lang="en-GB" sz="1300" dirty="0">
              <a:solidFill>
                <a:srgbClr val="706F6F"/>
              </a:solidFill>
            </a:endParaRPr>
          </a:p>
        </p:txBody>
      </p:sp>
      <p:sp>
        <p:nvSpPr>
          <p:cNvPr id="22" name="Rectangle 21">
            <a:extLst>
              <a:ext uri="{FF2B5EF4-FFF2-40B4-BE49-F238E27FC236}">
                <a16:creationId xmlns:a16="http://schemas.microsoft.com/office/drawing/2014/main" id="{1E6F9B30-5D64-43EC-9B6D-910E956A9498}"/>
              </a:ext>
            </a:extLst>
          </p:cNvPr>
          <p:cNvSpPr/>
          <p:nvPr/>
        </p:nvSpPr>
        <p:spPr bwMode="auto">
          <a:xfrm>
            <a:off x="4031149" y="2084746"/>
            <a:ext cx="2307766" cy="272594"/>
          </a:xfrm>
          <a:prstGeom prst="rect">
            <a:avLst/>
          </a:prstGeom>
          <a:solidFill>
            <a:schemeClr val="bg2">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1600" b="1" dirty="0">
                <a:solidFill>
                  <a:srgbClr val="24387F"/>
                </a:solidFill>
              </a:rPr>
              <a:t>$938M</a:t>
            </a:r>
            <a:r>
              <a:rPr lang="en-GB" sz="1600" dirty="0">
                <a:solidFill>
                  <a:srgbClr val="706F6F"/>
                </a:solidFill>
              </a:rPr>
              <a:t> </a:t>
            </a:r>
            <a:r>
              <a:rPr lang="en-GB" sz="1300" dirty="0">
                <a:solidFill>
                  <a:srgbClr val="706F6F"/>
                </a:solidFill>
              </a:rPr>
              <a:t>Managed Services</a:t>
            </a:r>
          </a:p>
        </p:txBody>
      </p:sp>
      <p:sp>
        <p:nvSpPr>
          <p:cNvPr id="23" name="Rectangle 22">
            <a:extLst>
              <a:ext uri="{FF2B5EF4-FFF2-40B4-BE49-F238E27FC236}">
                <a16:creationId xmlns:a16="http://schemas.microsoft.com/office/drawing/2014/main" id="{1E6F9B30-5D64-43EC-9B6D-910E956A9498}"/>
              </a:ext>
            </a:extLst>
          </p:cNvPr>
          <p:cNvSpPr/>
          <p:nvPr/>
        </p:nvSpPr>
        <p:spPr bwMode="auto">
          <a:xfrm>
            <a:off x="4031149" y="2388973"/>
            <a:ext cx="2313782" cy="272718"/>
          </a:xfrm>
          <a:prstGeom prst="rect">
            <a:avLst/>
          </a:prstGeom>
          <a:solidFill>
            <a:schemeClr val="bg2">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1600" b="1" dirty="0">
                <a:solidFill>
                  <a:srgbClr val="24387F"/>
                </a:solidFill>
              </a:rPr>
              <a:t>$562M</a:t>
            </a:r>
            <a:r>
              <a:rPr lang="en-GB" sz="1600" dirty="0">
                <a:solidFill>
                  <a:srgbClr val="706F6F"/>
                </a:solidFill>
              </a:rPr>
              <a:t> </a:t>
            </a:r>
            <a:r>
              <a:rPr lang="en-GB" sz="1300" dirty="0">
                <a:solidFill>
                  <a:srgbClr val="706F6F"/>
                </a:solidFill>
              </a:rPr>
              <a:t>Professional Services</a:t>
            </a:r>
          </a:p>
        </p:txBody>
      </p:sp>
      <p:sp>
        <p:nvSpPr>
          <p:cNvPr id="24" name="Rectangle 23">
            <a:extLst>
              <a:ext uri="{FF2B5EF4-FFF2-40B4-BE49-F238E27FC236}">
                <a16:creationId xmlns:a16="http://schemas.microsoft.com/office/drawing/2014/main" id="{1E6F9B30-5D64-43EC-9B6D-910E956A9498}"/>
              </a:ext>
            </a:extLst>
          </p:cNvPr>
          <p:cNvSpPr/>
          <p:nvPr/>
        </p:nvSpPr>
        <p:spPr bwMode="auto">
          <a:xfrm>
            <a:off x="4031149" y="1785879"/>
            <a:ext cx="2304710" cy="267235"/>
          </a:xfrm>
          <a:prstGeom prst="rect">
            <a:avLst/>
          </a:prstGeom>
          <a:solidFill>
            <a:schemeClr val="bg2">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1600" b="1" dirty="0">
                <a:solidFill>
                  <a:srgbClr val="24387F"/>
                </a:solidFill>
              </a:rPr>
              <a:t>4.5B</a:t>
            </a:r>
            <a:r>
              <a:rPr lang="en-GB" sz="1600" dirty="0">
                <a:solidFill>
                  <a:srgbClr val="706F6F"/>
                </a:solidFill>
              </a:rPr>
              <a:t> </a:t>
            </a:r>
            <a:r>
              <a:rPr lang="en-GB" sz="1300" dirty="0">
                <a:solidFill>
                  <a:srgbClr val="706F6F"/>
                </a:solidFill>
              </a:rPr>
              <a:t>Technology Sourcing</a:t>
            </a:r>
          </a:p>
        </p:txBody>
      </p:sp>
      <p:sp>
        <p:nvSpPr>
          <p:cNvPr id="25" name="Rectangle 24"/>
          <p:cNvSpPr/>
          <p:nvPr/>
        </p:nvSpPr>
        <p:spPr>
          <a:xfrm>
            <a:off x="6531976" y="3514227"/>
            <a:ext cx="1933543" cy="338554"/>
          </a:xfrm>
          <a:prstGeom prst="rect">
            <a:avLst/>
          </a:prstGeom>
        </p:spPr>
        <p:txBody>
          <a:bodyPr wrap="none">
            <a:spAutoFit/>
          </a:bodyPr>
          <a:lstStyle/>
          <a:p>
            <a:r>
              <a:rPr lang="en-GB" sz="1600" b="1" dirty="0">
                <a:solidFill>
                  <a:srgbClr val="706F6F"/>
                </a:solidFill>
              </a:rPr>
              <a:t>BREADTH OF SKILLS</a:t>
            </a:r>
          </a:p>
        </p:txBody>
      </p:sp>
      <p:sp>
        <p:nvSpPr>
          <p:cNvPr id="26" name="Rectangle 25"/>
          <p:cNvSpPr/>
          <p:nvPr/>
        </p:nvSpPr>
        <p:spPr bwMode="auto">
          <a:xfrm>
            <a:off x="6605675" y="3131868"/>
            <a:ext cx="2466151" cy="223200"/>
          </a:xfrm>
          <a:prstGeom prst="rect">
            <a:avLst/>
          </a:prstGeom>
          <a:solidFill>
            <a:srgbClr val="24387F"/>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900" dirty="0">
                <a:solidFill>
                  <a:srgbClr val="FFFFFF"/>
                </a:solidFill>
              </a:rPr>
              <a:t>Group Headquarters - Hatfield, United Kingdom</a:t>
            </a:r>
          </a:p>
        </p:txBody>
      </p:sp>
      <p:cxnSp>
        <p:nvCxnSpPr>
          <p:cNvPr id="27" name="Straight Connector 26"/>
          <p:cNvCxnSpPr/>
          <p:nvPr/>
        </p:nvCxnSpPr>
        <p:spPr bwMode="auto">
          <a:xfrm>
            <a:off x="407987" y="4151876"/>
            <a:ext cx="5983270" cy="0"/>
          </a:xfrm>
          <a:prstGeom prst="line">
            <a:avLst/>
          </a:prstGeom>
          <a:solidFill>
            <a:schemeClr val="bg1"/>
          </a:solidFill>
          <a:ln w="9525" cap="flat" cmpd="sng" algn="ctr">
            <a:solidFill>
              <a:schemeClr val="bg1">
                <a:lumMod val="85000"/>
              </a:schemeClr>
            </a:solidFill>
            <a:prstDash val="solid"/>
            <a:round/>
            <a:headEnd type="non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 name="Straight Connector 28"/>
          <p:cNvCxnSpPr/>
          <p:nvPr/>
        </p:nvCxnSpPr>
        <p:spPr bwMode="auto">
          <a:xfrm>
            <a:off x="413789" y="2813719"/>
            <a:ext cx="5970243" cy="0"/>
          </a:xfrm>
          <a:prstGeom prst="line">
            <a:avLst/>
          </a:prstGeom>
          <a:solidFill>
            <a:schemeClr val="bg1"/>
          </a:solidFill>
          <a:ln w="9525" cap="flat" cmpd="sng" algn="ctr">
            <a:solidFill>
              <a:schemeClr val="bg1">
                <a:lumMod val="85000"/>
              </a:schemeClr>
            </a:solidFill>
            <a:prstDash val="solid"/>
            <a:round/>
            <a:headEnd type="non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1" name="Rectangle 30"/>
          <p:cNvSpPr/>
          <p:nvPr/>
        </p:nvSpPr>
        <p:spPr bwMode="auto">
          <a:xfrm>
            <a:off x="6608304" y="4594635"/>
            <a:ext cx="5266968" cy="203945"/>
          </a:xfrm>
          <a:prstGeom prst="rect">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1000" cap="all" dirty="0">
                <a:solidFill>
                  <a:schemeClr val="tx2"/>
                </a:solidFill>
              </a:rPr>
              <a:t>Technology Sourcing</a:t>
            </a:r>
          </a:p>
        </p:txBody>
      </p:sp>
      <p:sp>
        <p:nvSpPr>
          <p:cNvPr id="32" name="Rectangle 31"/>
          <p:cNvSpPr/>
          <p:nvPr/>
        </p:nvSpPr>
        <p:spPr bwMode="auto">
          <a:xfrm>
            <a:off x="6608304" y="4856979"/>
            <a:ext cx="5266968" cy="203945"/>
          </a:xfrm>
          <a:prstGeom prst="rect">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1000" cap="all" dirty="0">
                <a:solidFill>
                  <a:schemeClr val="tx2"/>
                </a:solidFill>
              </a:rPr>
              <a:t>IT Strategy &amp; Advisory Services</a:t>
            </a:r>
          </a:p>
        </p:txBody>
      </p:sp>
      <p:sp>
        <p:nvSpPr>
          <p:cNvPr id="33" name="Rectangle 32"/>
          <p:cNvSpPr/>
          <p:nvPr/>
        </p:nvSpPr>
        <p:spPr bwMode="auto">
          <a:xfrm>
            <a:off x="6608304" y="5119323"/>
            <a:ext cx="5266968" cy="203945"/>
          </a:xfrm>
          <a:prstGeom prst="rect">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1000" cap="all" dirty="0">
                <a:solidFill>
                  <a:schemeClr val="tx2"/>
                </a:solidFill>
              </a:rPr>
              <a:t>Design &amp; Build Services</a:t>
            </a:r>
          </a:p>
        </p:txBody>
      </p:sp>
      <p:sp>
        <p:nvSpPr>
          <p:cNvPr id="34" name="Rectangle 33"/>
          <p:cNvSpPr/>
          <p:nvPr/>
        </p:nvSpPr>
        <p:spPr bwMode="auto">
          <a:xfrm>
            <a:off x="2229092" y="5858748"/>
            <a:ext cx="4168588" cy="257429"/>
          </a:xfrm>
          <a:prstGeom prst="rect">
            <a:avLst/>
          </a:prstGeom>
          <a:solidFill>
            <a:schemeClr val="tx2"/>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GB" sz="1200" dirty="0">
                <a:solidFill>
                  <a:srgbClr val="FFFFFF"/>
                </a:solidFill>
              </a:rPr>
              <a:t>We source for and support customers in another 50 countries</a:t>
            </a:r>
          </a:p>
        </p:txBody>
      </p:sp>
      <p:sp>
        <p:nvSpPr>
          <p:cNvPr id="35" name="Rectangle 34"/>
          <p:cNvSpPr/>
          <p:nvPr/>
        </p:nvSpPr>
        <p:spPr>
          <a:xfrm>
            <a:off x="328125" y="4227002"/>
            <a:ext cx="3718006" cy="338554"/>
          </a:xfrm>
          <a:prstGeom prst="rect">
            <a:avLst/>
          </a:prstGeom>
        </p:spPr>
        <p:txBody>
          <a:bodyPr wrap="none">
            <a:spAutoFit/>
          </a:bodyPr>
          <a:lstStyle/>
          <a:p>
            <a:r>
              <a:rPr lang="en-GB" sz="1600" b="1" dirty="0">
                <a:solidFill>
                  <a:srgbClr val="706F6F"/>
                </a:solidFill>
              </a:rPr>
              <a:t>WORLDWIDE REACH &amp; CUSTOMER FOCUS</a:t>
            </a:r>
          </a:p>
        </p:txBody>
      </p:sp>
      <p:sp>
        <p:nvSpPr>
          <p:cNvPr id="36" name="TextBox 35"/>
          <p:cNvSpPr txBox="1"/>
          <p:nvPr/>
        </p:nvSpPr>
        <p:spPr>
          <a:xfrm>
            <a:off x="2229090" y="4619167"/>
            <a:ext cx="4161365" cy="286699"/>
          </a:xfrm>
          <a:prstGeom prst="rect">
            <a:avLst/>
          </a:prstGeom>
          <a:noFill/>
          <a:ln>
            <a:noFill/>
          </a:ln>
        </p:spPr>
        <p:txBody>
          <a:bodyPr vert="horz" wrap="square" lIns="0" tIns="0" rIns="0" bIns="0" rtlCol="0" anchor="ctr">
            <a:noAutofit/>
          </a:bodyPr>
          <a:lstStyle/>
          <a:p>
            <a:pPr algn="ctr"/>
            <a:r>
              <a:rPr lang="en-GB" sz="1200" b="1" dirty="0">
                <a:solidFill>
                  <a:srgbClr val="FFFFFF"/>
                </a:solidFill>
              </a:rPr>
              <a:t>We sell to customers in 8 countries</a:t>
            </a:r>
          </a:p>
        </p:txBody>
      </p:sp>
      <p:sp>
        <p:nvSpPr>
          <p:cNvPr id="37" name="TextBox 36"/>
          <p:cNvSpPr txBox="1"/>
          <p:nvPr/>
        </p:nvSpPr>
        <p:spPr>
          <a:xfrm>
            <a:off x="2222940" y="5168650"/>
            <a:ext cx="4175543" cy="286700"/>
          </a:xfrm>
          <a:prstGeom prst="rect">
            <a:avLst/>
          </a:prstGeom>
          <a:noFill/>
          <a:ln>
            <a:noFill/>
          </a:ln>
        </p:spPr>
        <p:txBody>
          <a:bodyPr vert="horz" wrap="square" lIns="0" tIns="0" rIns="0" bIns="0" rtlCol="0" anchor="ctr">
            <a:noAutofit/>
          </a:bodyPr>
          <a:lstStyle/>
          <a:p>
            <a:pPr algn="ctr"/>
            <a:r>
              <a:rPr lang="en-GB" sz="1200" b="1" dirty="0">
                <a:solidFill>
                  <a:srgbClr val="FFFFFF"/>
                </a:solidFill>
              </a:rPr>
              <a:t>We also have operations/entities in another 12 countries</a:t>
            </a:r>
          </a:p>
        </p:txBody>
      </p:sp>
      <p:sp>
        <p:nvSpPr>
          <p:cNvPr id="38" name="TextBox 37"/>
          <p:cNvSpPr txBox="1"/>
          <p:nvPr/>
        </p:nvSpPr>
        <p:spPr>
          <a:xfrm>
            <a:off x="2222940" y="4889767"/>
            <a:ext cx="4161092" cy="170869"/>
          </a:xfrm>
          <a:prstGeom prst="rect">
            <a:avLst/>
          </a:prstGeom>
          <a:noFill/>
          <a:ln>
            <a:noFill/>
          </a:ln>
        </p:spPr>
        <p:txBody>
          <a:bodyPr vert="horz" wrap="square" lIns="0" tIns="0" rIns="0" bIns="0" rtlCol="0">
            <a:noAutofit/>
          </a:bodyPr>
          <a:lstStyle/>
          <a:p>
            <a:pPr algn="ctr"/>
            <a:r>
              <a:rPr lang="en-GB" sz="950" dirty="0">
                <a:solidFill>
                  <a:schemeClr val="bg1"/>
                </a:solidFill>
              </a:rPr>
              <a:t>UK | Ireland | Germany | France | Belgium | Switzerland | Netherlands | USA</a:t>
            </a:r>
          </a:p>
        </p:txBody>
      </p:sp>
      <p:sp>
        <p:nvSpPr>
          <p:cNvPr id="39" name="Rectangle 38"/>
          <p:cNvSpPr/>
          <p:nvPr/>
        </p:nvSpPr>
        <p:spPr>
          <a:xfrm>
            <a:off x="6608304" y="3972010"/>
            <a:ext cx="972000" cy="5400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solidFill>
                  <a:schemeClr val="bg1"/>
                </a:solidFill>
              </a:rPr>
              <a:t>END USER</a:t>
            </a:r>
          </a:p>
        </p:txBody>
      </p:sp>
      <p:sp>
        <p:nvSpPr>
          <p:cNvPr id="40" name="Rectangle 39"/>
          <p:cNvSpPr/>
          <p:nvPr/>
        </p:nvSpPr>
        <p:spPr>
          <a:xfrm>
            <a:off x="7683242" y="3972010"/>
            <a:ext cx="972000" cy="5400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solidFill>
                  <a:schemeClr val="bg1"/>
                </a:solidFill>
              </a:rPr>
              <a:t>DATA &amp; ANALYTICS</a:t>
            </a:r>
          </a:p>
        </p:txBody>
      </p:sp>
      <p:sp>
        <p:nvSpPr>
          <p:cNvPr id="41" name="Rectangle 40"/>
          <p:cNvSpPr/>
          <p:nvPr/>
        </p:nvSpPr>
        <p:spPr>
          <a:xfrm>
            <a:off x="8758180" y="3972010"/>
            <a:ext cx="972000" cy="5400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solidFill>
                  <a:schemeClr val="bg1"/>
                </a:solidFill>
              </a:rPr>
              <a:t>CLOUD &amp; DATACENTER</a:t>
            </a:r>
          </a:p>
        </p:txBody>
      </p:sp>
      <p:sp>
        <p:nvSpPr>
          <p:cNvPr id="42" name="Rectangle 41"/>
          <p:cNvSpPr/>
          <p:nvPr/>
        </p:nvSpPr>
        <p:spPr>
          <a:xfrm>
            <a:off x="9833118" y="3972010"/>
            <a:ext cx="972000" cy="5400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solidFill>
                  <a:schemeClr val="bg1"/>
                </a:solidFill>
              </a:rPr>
              <a:t>NETWORKING</a:t>
            </a:r>
          </a:p>
        </p:txBody>
      </p:sp>
      <p:sp>
        <p:nvSpPr>
          <p:cNvPr id="43" name="Rectangle 42"/>
          <p:cNvSpPr/>
          <p:nvPr/>
        </p:nvSpPr>
        <p:spPr>
          <a:xfrm>
            <a:off x="10908054" y="3972010"/>
            <a:ext cx="972000" cy="5400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solidFill>
                  <a:schemeClr val="bg1"/>
                </a:solidFill>
              </a:rPr>
              <a:t>SECURITY</a:t>
            </a:r>
          </a:p>
        </p:txBody>
      </p:sp>
      <p:sp>
        <p:nvSpPr>
          <p:cNvPr id="44" name="Rectangle 43"/>
          <p:cNvSpPr/>
          <p:nvPr/>
        </p:nvSpPr>
        <p:spPr bwMode="auto">
          <a:xfrm>
            <a:off x="6608304" y="5381667"/>
            <a:ext cx="5266968" cy="203945"/>
          </a:xfrm>
          <a:prstGeom prst="rect">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1000" cap="all" dirty="0">
                <a:solidFill>
                  <a:schemeClr val="tx2"/>
                </a:solidFill>
              </a:rPr>
              <a:t>Integration &amp; Migration Services</a:t>
            </a:r>
          </a:p>
        </p:txBody>
      </p:sp>
      <p:sp>
        <p:nvSpPr>
          <p:cNvPr id="45" name="Rectangle 44"/>
          <p:cNvSpPr/>
          <p:nvPr/>
        </p:nvSpPr>
        <p:spPr bwMode="auto">
          <a:xfrm>
            <a:off x="6608304" y="5644011"/>
            <a:ext cx="5266968" cy="203945"/>
          </a:xfrm>
          <a:prstGeom prst="rect">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1000" cap="all" dirty="0">
                <a:solidFill>
                  <a:schemeClr val="tx2"/>
                </a:solidFill>
              </a:rPr>
              <a:t>Support &amp; Maintenance Services</a:t>
            </a:r>
          </a:p>
        </p:txBody>
      </p:sp>
      <p:sp>
        <p:nvSpPr>
          <p:cNvPr id="46" name="Rectangle 45"/>
          <p:cNvSpPr/>
          <p:nvPr/>
        </p:nvSpPr>
        <p:spPr bwMode="auto">
          <a:xfrm>
            <a:off x="6608304" y="5906356"/>
            <a:ext cx="5266968" cy="203945"/>
          </a:xfrm>
          <a:prstGeom prst="rect">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1000" cap="all" dirty="0">
                <a:solidFill>
                  <a:schemeClr val="tx2"/>
                </a:solidFill>
              </a:rPr>
              <a:t>Managed Services</a:t>
            </a:r>
          </a:p>
        </p:txBody>
      </p:sp>
      <p:sp>
        <p:nvSpPr>
          <p:cNvPr id="47" name="TextBox 46"/>
          <p:cNvSpPr txBox="1"/>
          <p:nvPr/>
        </p:nvSpPr>
        <p:spPr>
          <a:xfrm>
            <a:off x="2229091" y="5445294"/>
            <a:ext cx="4162165" cy="324365"/>
          </a:xfrm>
          <a:prstGeom prst="rect">
            <a:avLst/>
          </a:prstGeom>
          <a:noFill/>
          <a:ln>
            <a:noFill/>
          </a:ln>
        </p:spPr>
        <p:txBody>
          <a:bodyPr vert="horz" wrap="square" lIns="0" tIns="0" rIns="0" bIns="0" rtlCol="0">
            <a:noAutofit/>
          </a:bodyPr>
          <a:lstStyle/>
          <a:p>
            <a:pPr algn="ctr"/>
            <a:r>
              <a:rPr lang="en-GB" sz="950" dirty="0">
                <a:solidFill>
                  <a:schemeClr val="bg1"/>
                </a:solidFill>
              </a:rPr>
              <a:t>Hungary | Poland | India | Mexico | China | Spain | Malaysia  </a:t>
            </a:r>
            <a:br>
              <a:rPr lang="en-GB" sz="950" dirty="0">
                <a:solidFill>
                  <a:schemeClr val="bg1"/>
                </a:solidFill>
              </a:rPr>
            </a:br>
            <a:r>
              <a:rPr lang="en-GB" sz="950" dirty="0">
                <a:solidFill>
                  <a:schemeClr val="bg1"/>
                </a:solidFill>
              </a:rPr>
              <a:t>Japan | Australia | Hong Kong | Singapore | Canada</a:t>
            </a:r>
          </a:p>
        </p:txBody>
      </p:sp>
      <p:sp>
        <p:nvSpPr>
          <p:cNvPr id="50" name="Rectangle 49">
            <a:extLst>
              <a:ext uri="{FF2B5EF4-FFF2-40B4-BE49-F238E27FC236}">
                <a16:creationId xmlns:a16="http://schemas.microsoft.com/office/drawing/2014/main" id="{761029B1-C31D-464E-B5C7-CE09F7DE56A6}"/>
              </a:ext>
            </a:extLst>
          </p:cNvPr>
          <p:cNvSpPr/>
          <p:nvPr/>
        </p:nvSpPr>
        <p:spPr bwMode="auto">
          <a:xfrm>
            <a:off x="5449410" y="3334628"/>
            <a:ext cx="895521" cy="648000"/>
          </a:xfrm>
          <a:prstGeom prst="rect">
            <a:avLst/>
          </a:prstGeom>
          <a:solidFill>
            <a:schemeClr val="bg2">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2200" b="1" dirty="0">
                <a:solidFill>
                  <a:srgbClr val="24387F"/>
                </a:solidFill>
              </a:rPr>
              <a:t>800</a:t>
            </a:r>
            <a:br>
              <a:rPr lang="en-GB" dirty="0">
                <a:solidFill>
                  <a:srgbClr val="706F6F"/>
                </a:solidFill>
              </a:rPr>
            </a:br>
            <a:r>
              <a:rPr lang="en-GB" sz="1400" dirty="0">
                <a:solidFill>
                  <a:srgbClr val="706F6F"/>
                </a:solidFill>
              </a:rPr>
              <a:t>Consultants</a:t>
            </a:r>
          </a:p>
        </p:txBody>
      </p:sp>
      <p:sp>
        <p:nvSpPr>
          <p:cNvPr id="51" name="Rectangle 50">
            <a:extLst>
              <a:ext uri="{FF2B5EF4-FFF2-40B4-BE49-F238E27FC236}">
                <a16:creationId xmlns:a16="http://schemas.microsoft.com/office/drawing/2014/main" id="{761029B1-C31D-464E-B5C7-CE09F7DE56A6}"/>
              </a:ext>
            </a:extLst>
          </p:cNvPr>
          <p:cNvSpPr/>
          <p:nvPr/>
        </p:nvSpPr>
        <p:spPr bwMode="auto">
          <a:xfrm>
            <a:off x="1477226" y="3334628"/>
            <a:ext cx="972000" cy="648000"/>
          </a:xfrm>
          <a:prstGeom prst="rect">
            <a:avLst/>
          </a:prstGeom>
          <a:solidFill>
            <a:schemeClr val="bg2">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2200" b="1" dirty="0">
                <a:solidFill>
                  <a:srgbClr val="24387F"/>
                </a:solidFill>
              </a:rPr>
              <a:t>1,600</a:t>
            </a:r>
            <a:br>
              <a:rPr lang="en-GB" dirty="0">
                <a:solidFill>
                  <a:srgbClr val="706F6F"/>
                </a:solidFill>
              </a:rPr>
            </a:br>
            <a:r>
              <a:rPr lang="en-GB" sz="1400" dirty="0">
                <a:solidFill>
                  <a:srgbClr val="706F6F"/>
                </a:solidFill>
              </a:rPr>
              <a:t>PMs &amp; SMs</a:t>
            </a:r>
          </a:p>
        </p:txBody>
      </p:sp>
      <p:sp>
        <p:nvSpPr>
          <p:cNvPr id="52" name="Rectangle 51">
            <a:extLst>
              <a:ext uri="{FF2B5EF4-FFF2-40B4-BE49-F238E27FC236}">
                <a16:creationId xmlns:a16="http://schemas.microsoft.com/office/drawing/2014/main" id="{761029B1-C31D-464E-B5C7-CE09F7DE56A6}"/>
              </a:ext>
            </a:extLst>
          </p:cNvPr>
          <p:cNvSpPr/>
          <p:nvPr/>
        </p:nvSpPr>
        <p:spPr bwMode="auto">
          <a:xfrm>
            <a:off x="515988" y="3334628"/>
            <a:ext cx="900000" cy="648000"/>
          </a:xfrm>
          <a:prstGeom prst="rect">
            <a:avLst/>
          </a:prstGeom>
          <a:solidFill>
            <a:schemeClr val="bg2">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2200" b="1" dirty="0">
                <a:solidFill>
                  <a:srgbClr val="24387F"/>
                </a:solidFill>
              </a:rPr>
              <a:t>4,200</a:t>
            </a:r>
            <a:br>
              <a:rPr lang="en-GB" sz="1400" dirty="0">
                <a:solidFill>
                  <a:srgbClr val="706F6F"/>
                </a:solidFill>
              </a:rPr>
            </a:br>
            <a:r>
              <a:rPr lang="en-GB" sz="1400" dirty="0">
                <a:solidFill>
                  <a:srgbClr val="706F6F"/>
                </a:solidFill>
              </a:rPr>
              <a:t>Engineers</a:t>
            </a:r>
          </a:p>
        </p:txBody>
      </p:sp>
      <p:sp>
        <p:nvSpPr>
          <p:cNvPr id="53" name="Rectangle 52">
            <a:extLst>
              <a:ext uri="{FF2B5EF4-FFF2-40B4-BE49-F238E27FC236}">
                <a16:creationId xmlns:a16="http://schemas.microsoft.com/office/drawing/2014/main" id="{761029B1-C31D-464E-B5C7-CE09F7DE56A6}"/>
              </a:ext>
            </a:extLst>
          </p:cNvPr>
          <p:cNvSpPr/>
          <p:nvPr/>
        </p:nvSpPr>
        <p:spPr bwMode="auto">
          <a:xfrm>
            <a:off x="3914565" y="3334628"/>
            <a:ext cx="1473607" cy="648000"/>
          </a:xfrm>
          <a:prstGeom prst="rect">
            <a:avLst/>
          </a:prstGeom>
          <a:solidFill>
            <a:schemeClr val="bg2">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2200" b="1" dirty="0">
                <a:solidFill>
                  <a:srgbClr val="24387F"/>
                </a:solidFill>
              </a:rPr>
              <a:t>4,000</a:t>
            </a:r>
            <a:br>
              <a:rPr lang="en-GB" dirty="0">
                <a:solidFill>
                  <a:srgbClr val="706F6F"/>
                </a:solidFill>
              </a:rPr>
            </a:br>
            <a:r>
              <a:rPr lang="en-GB" sz="1400" dirty="0">
                <a:solidFill>
                  <a:srgbClr val="706F6F"/>
                </a:solidFill>
              </a:rPr>
              <a:t>Service </a:t>
            </a:r>
            <a:r>
              <a:rPr lang="en-GB" sz="1400" dirty="0" err="1">
                <a:solidFill>
                  <a:srgbClr val="706F6F"/>
                </a:solidFill>
              </a:rPr>
              <a:t>Center</a:t>
            </a:r>
            <a:r>
              <a:rPr lang="en-GB" sz="1400" dirty="0">
                <a:solidFill>
                  <a:srgbClr val="706F6F"/>
                </a:solidFill>
              </a:rPr>
              <a:t> Staff</a:t>
            </a:r>
          </a:p>
        </p:txBody>
      </p:sp>
      <p:sp>
        <p:nvSpPr>
          <p:cNvPr id="54" name="Rectangle 53"/>
          <p:cNvSpPr/>
          <p:nvPr/>
        </p:nvSpPr>
        <p:spPr>
          <a:xfrm>
            <a:off x="419581" y="3270023"/>
            <a:ext cx="5991750" cy="770214"/>
          </a:xfrm>
          <a:prstGeom prst="rect">
            <a:avLst/>
          </a:prstGeom>
          <a:noFill/>
          <a:ln w="9525">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Rectangle 54"/>
          <p:cNvSpPr/>
          <p:nvPr/>
        </p:nvSpPr>
        <p:spPr>
          <a:xfrm>
            <a:off x="2648473" y="1724754"/>
            <a:ext cx="3749207" cy="992174"/>
          </a:xfrm>
          <a:prstGeom prst="rect">
            <a:avLst/>
          </a:prstGeom>
          <a:noFill/>
          <a:ln w="9525">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8" name="Straight Connector 47"/>
          <p:cNvCxnSpPr/>
          <p:nvPr/>
        </p:nvCxnSpPr>
        <p:spPr bwMode="auto">
          <a:xfrm>
            <a:off x="6605675" y="3562503"/>
            <a:ext cx="5276699" cy="0"/>
          </a:xfrm>
          <a:prstGeom prst="line">
            <a:avLst/>
          </a:prstGeom>
          <a:solidFill>
            <a:schemeClr val="bg1"/>
          </a:solidFill>
          <a:ln w="9525" cap="flat" cmpd="sng" algn="ctr">
            <a:solidFill>
              <a:schemeClr val="bg1">
                <a:lumMod val="85000"/>
              </a:schemeClr>
            </a:solidFill>
            <a:prstDash val="solid"/>
            <a:round/>
            <a:headEnd type="non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Oval 13"/>
          <p:cNvSpPr/>
          <p:nvPr/>
        </p:nvSpPr>
        <p:spPr>
          <a:xfrm>
            <a:off x="623988" y="4851062"/>
            <a:ext cx="1214445" cy="1214445"/>
          </a:xfrm>
          <a:prstGeom prst="ellipse">
            <a:avLst/>
          </a:prstGeom>
          <a:solidFill>
            <a:srgbClr val="FFFFFF">
              <a:alpha val="50196"/>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12"/>
          <p:cNvSpPr/>
          <p:nvPr/>
        </p:nvSpPr>
        <p:spPr>
          <a:xfrm>
            <a:off x="665497" y="4937462"/>
            <a:ext cx="1182973" cy="1015663"/>
          </a:xfrm>
          <a:prstGeom prst="rect">
            <a:avLst/>
          </a:prstGeom>
        </p:spPr>
        <p:txBody>
          <a:bodyPr wrap="square">
            <a:spAutoFit/>
          </a:bodyPr>
          <a:lstStyle/>
          <a:p>
            <a:pPr algn="ctr"/>
            <a:r>
              <a:rPr lang="en-GB" sz="1000" b="1" dirty="0">
                <a:solidFill>
                  <a:schemeClr val="tx2"/>
                </a:solidFill>
              </a:rPr>
              <a:t>We source, transform &amp; manage technology for our customers in 70 countries worldwide </a:t>
            </a:r>
            <a:endParaRPr lang="en-GB" sz="1000" b="1" dirty="0"/>
          </a:p>
        </p:txBody>
      </p:sp>
    </p:spTree>
    <p:extLst>
      <p:ext uri="{BB962C8B-B14F-4D97-AF65-F5344CB8AC3E}">
        <p14:creationId xmlns:p14="http://schemas.microsoft.com/office/powerpoint/2010/main" val="2033584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06F6F"/>
                </a:solidFill>
                <a:effectLst/>
                <a:uLnTx/>
                <a:uFillTx/>
                <a:latin typeface="Arial Narrow"/>
                <a:ea typeface="+mn-ea"/>
                <a:cs typeface="+mn-cs"/>
              </a:rPr>
              <a:t>© Computacenter 2019</a:t>
            </a:r>
          </a:p>
        </p:txBody>
      </p:sp>
      <p:sp>
        <p:nvSpPr>
          <p:cNvPr id="98" name="Title 1">
            <a:extLst>
              <a:ext uri="{FF2B5EF4-FFF2-40B4-BE49-F238E27FC236}">
                <a16:creationId xmlns:a16="http://schemas.microsoft.com/office/drawing/2014/main" id="{0CB9D2BA-FA43-4F44-8682-87E0B08F9433}"/>
              </a:ext>
            </a:extLst>
          </p:cNvPr>
          <p:cNvSpPr>
            <a:spLocks noGrp="1"/>
          </p:cNvSpPr>
          <p:nvPr>
            <p:ph type="title"/>
          </p:nvPr>
        </p:nvSpPr>
        <p:spPr>
          <a:xfrm>
            <a:off x="407987" y="202751"/>
            <a:ext cx="10872788" cy="437334"/>
          </a:xfrm>
        </p:spPr>
        <p:txBody>
          <a:bodyPr>
            <a:noAutofit/>
          </a:bodyPr>
          <a:lstStyle/>
          <a:p>
            <a:r>
              <a:rPr lang="en-GB" cap="none" dirty="0"/>
              <a:t>KPIs Drive Continuous Improvement</a:t>
            </a:r>
          </a:p>
        </p:txBody>
      </p:sp>
      <p:sp>
        <p:nvSpPr>
          <p:cNvPr id="101" name="Rectangle 100">
            <a:extLst>
              <a:ext uri="{FF2B5EF4-FFF2-40B4-BE49-F238E27FC236}">
                <a16:creationId xmlns:a16="http://schemas.microsoft.com/office/drawing/2014/main" id="{EF7F0546-E025-49F2-B288-376A7B72FCA3}"/>
              </a:ext>
            </a:extLst>
          </p:cNvPr>
          <p:cNvSpPr/>
          <p:nvPr/>
        </p:nvSpPr>
        <p:spPr>
          <a:xfrm>
            <a:off x="766241" y="1208311"/>
            <a:ext cx="3219450" cy="584775"/>
          </a:xfrm>
          <a:prstGeom prst="rect">
            <a:avLst/>
          </a:prstGeom>
        </p:spPr>
        <p:txBody>
          <a:bodyPr wrap="square">
            <a:spAutoFit/>
          </a:bodyPr>
          <a:lstStyle/>
          <a:p>
            <a:pPr algn="ctr"/>
            <a:r>
              <a:rPr lang="fr-FR" b="1" dirty="0">
                <a:solidFill>
                  <a:schemeClr val="tx2"/>
                </a:solidFill>
                <a:latin typeface="+mj-lt"/>
              </a:rPr>
              <a:t>CC NYC C3 KPIs</a:t>
            </a:r>
          </a:p>
          <a:p>
            <a:pPr algn="ctr"/>
            <a:r>
              <a:rPr lang="fr-FR" sz="1400" dirty="0">
                <a:solidFill>
                  <a:schemeClr val="tx2"/>
                </a:solidFill>
                <a:latin typeface="+mj-lt"/>
              </a:rPr>
              <a:t>June 2019</a:t>
            </a:r>
            <a:endParaRPr lang="en-US" sz="1400" dirty="0">
              <a:solidFill>
                <a:schemeClr val="tx2"/>
              </a:solidFill>
              <a:latin typeface="+mj-lt"/>
            </a:endParaRPr>
          </a:p>
        </p:txBody>
      </p:sp>
      <p:sp>
        <p:nvSpPr>
          <p:cNvPr id="102" name="Rectangle 101">
            <a:extLst>
              <a:ext uri="{FF2B5EF4-FFF2-40B4-BE49-F238E27FC236}">
                <a16:creationId xmlns:a16="http://schemas.microsoft.com/office/drawing/2014/main" id="{585FB30B-CBD8-40DD-9786-E889A7A9E76F}"/>
              </a:ext>
            </a:extLst>
          </p:cNvPr>
          <p:cNvSpPr/>
          <p:nvPr/>
        </p:nvSpPr>
        <p:spPr>
          <a:xfrm>
            <a:off x="4417490" y="1148590"/>
            <a:ext cx="3133725" cy="584775"/>
          </a:xfrm>
          <a:prstGeom prst="rect">
            <a:avLst/>
          </a:prstGeom>
        </p:spPr>
        <p:txBody>
          <a:bodyPr wrap="square">
            <a:spAutoFit/>
          </a:bodyPr>
          <a:lstStyle/>
          <a:p>
            <a:pPr algn="ctr"/>
            <a:r>
              <a:rPr lang="en-US" b="1" dirty="0">
                <a:solidFill>
                  <a:schemeClr val="tx2"/>
                </a:solidFill>
                <a:latin typeface="+mj-lt"/>
              </a:rPr>
              <a:t>CC SoCal C3 KPIs</a:t>
            </a:r>
            <a:endParaRPr lang="en-US" dirty="0">
              <a:solidFill>
                <a:schemeClr val="tx2"/>
              </a:solidFill>
              <a:latin typeface="+mj-lt"/>
            </a:endParaRPr>
          </a:p>
          <a:p>
            <a:pPr algn="ctr"/>
            <a:r>
              <a:rPr lang="en-US" sz="1400" dirty="0">
                <a:solidFill>
                  <a:schemeClr val="tx2"/>
                </a:solidFill>
                <a:latin typeface="+mj-lt"/>
              </a:rPr>
              <a:t>September 2019</a:t>
            </a:r>
          </a:p>
        </p:txBody>
      </p:sp>
      <p:sp>
        <p:nvSpPr>
          <p:cNvPr id="103" name="Arrow: Right 102">
            <a:extLst>
              <a:ext uri="{FF2B5EF4-FFF2-40B4-BE49-F238E27FC236}">
                <a16:creationId xmlns:a16="http://schemas.microsoft.com/office/drawing/2014/main" id="{19ABD7CD-8343-469D-92ED-5D0ACCB67F81}"/>
              </a:ext>
            </a:extLst>
          </p:cNvPr>
          <p:cNvSpPr/>
          <p:nvPr/>
        </p:nvSpPr>
        <p:spPr bwMode="auto">
          <a:xfrm>
            <a:off x="856045" y="3433862"/>
            <a:ext cx="10437478" cy="539515"/>
          </a:xfrm>
          <a:prstGeom prst="rightArrow">
            <a:avLst/>
          </a:prstGeom>
          <a:solidFill>
            <a:schemeClr val="bg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US" dirty="0">
                <a:solidFill>
                  <a:schemeClr val="accent2"/>
                </a:solidFill>
              </a:rPr>
              <a:t>Continuous Improvement</a:t>
            </a:r>
          </a:p>
        </p:txBody>
      </p:sp>
      <p:sp>
        <p:nvSpPr>
          <p:cNvPr id="104" name="Rectangle 103">
            <a:extLst>
              <a:ext uri="{FF2B5EF4-FFF2-40B4-BE49-F238E27FC236}">
                <a16:creationId xmlns:a16="http://schemas.microsoft.com/office/drawing/2014/main" id="{3239A12E-FAFF-4293-AFAA-9B77DB345337}"/>
              </a:ext>
            </a:extLst>
          </p:cNvPr>
          <p:cNvSpPr/>
          <p:nvPr/>
        </p:nvSpPr>
        <p:spPr>
          <a:xfrm>
            <a:off x="1682761" y="3939835"/>
            <a:ext cx="4605859" cy="1569660"/>
          </a:xfrm>
          <a:prstGeom prst="rect">
            <a:avLst/>
          </a:prstGeom>
        </p:spPr>
        <p:txBody>
          <a:bodyPr wrap="square">
            <a:spAutoFit/>
          </a:bodyPr>
          <a:lstStyle/>
          <a:p>
            <a:r>
              <a:rPr lang="en-US" sz="1600" b="1" dirty="0">
                <a:solidFill>
                  <a:schemeClr val="tx2"/>
                </a:solidFill>
                <a:latin typeface="+mj-lt"/>
              </a:rPr>
              <a:t>NYC </a:t>
            </a:r>
            <a:r>
              <a:rPr lang="en-US" sz="1600" b="1" dirty="0">
                <a:solidFill>
                  <a:schemeClr val="tx2"/>
                </a:solidFill>
                <a:latin typeface="+mj-lt"/>
                <a:sym typeface="Wingdings" panose="05000000000000000000" pitchFamily="2" charset="2"/>
              </a:rPr>
              <a:t> SoCal Improvements</a:t>
            </a:r>
            <a:endParaRPr lang="en-US" sz="1600" dirty="0">
              <a:solidFill>
                <a:schemeClr val="tx2"/>
              </a:solidFill>
              <a:latin typeface="+mj-lt"/>
            </a:endParaRPr>
          </a:p>
          <a:p>
            <a:pPr marL="285750" indent="-285750" fontAlgn="base">
              <a:buFont typeface="Arial" panose="020B0604020202020204" pitchFamily="34" charset="0"/>
              <a:buChar char="•"/>
            </a:pPr>
            <a:r>
              <a:rPr lang="en-US" sz="1600" dirty="0">
                <a:solidFill>
                  <a:schemeClr val="tx2"/>
                </a:solidFill>
                <a:latin typeface="+mj-lt"/>
              </a:rPr>
              <a:t>Updated the UI to better direct users when placing cocktail orders.</a:t>
            </a:r>
          </a:p>
          <a:p>
            <a:pPr marL="285750" indent="-285750" fontAlgn="base">
              <a:buFont typeface="Arial" panose="020B0604020202020204" pitchFamily="34" charset="0"/>
              <a:buChar char="•"/>
            </a:pPr>
            <a:r>
              <a:rPr lang="en-US" sz="1600" dirty="0">
                <a:solidFill>
                  <a:schemeClr val="tx2"/>
                </a:solidFill>
                <a:latin typeface="+mj-lt"/>
              </a:rPr>
              <a:t>Nearshored request ack and assignment.</a:t>
            </a:r>
          </a:p>
          <a:p>
            <a:pPr marL="285750" indent="-285750" fontAlgn="base">
              <a:buFont typeface="Arial" panose="020B0604020202020204" pitchFamily="34" charset="0"/>
              <a:buChar char="•"/>
            </a:pPr>
            <a:r>
              <a:rPr lang="en-US" sz="1600" dirty="0">
                <a:solidFill>
                  <a:schemeClr val="tx2"/>
                </a:solidFill>
                <a:latin typeface="+mj-lt"/>
              </a:rPr>
              <a:t>Focused onshore resources on improving the process and MTTD (mean-time-to-delivery).</a:t>
            </a:r>
          </a:p>
        </p:txBody>
      </p:sp>
      <p:sp>
        <p:nvSpPr>
          <p:cNvPr id="105" name="Text Placeholder 5">
            <a:extLst>
              <a:ext uri="{FF2B5EF4-FFF2-40B4-BE49-F238E27FC236}">
                <a16:creationId xmlns:a16="http://schemas.microsoft.com/office/drawing/2014/main" id="{6DA0B4F0-D8D7-416F-8F9B-7F7A2418364B}"/>
              </a:ext>
            </a:extLst>
          </p:cNvPr>
          <p:cNvSpPr txBox="1">
            <a:spLocks/>
          </p:cNvSpPr>
          <p:nvPr/>
        </p:nvSpPr>
        <p:spPr>
          <a:xfrm>
            <a:off x="407988" y="687687"/>
            <a:ext cx="10872788" cy="360000"/>
          </a:xfrm>
          <a:prstGeom prst="rect">
            <a:avLst/>
          </a:prstGeom>
        </p:spPr>
        <p:txBody>
          <a:bodyPr/>
          <a:lstStyle>
            <a:lvl1pPr marL="0" indent="0" algn="l" defTabSz="914400" rtl="0" eaLnBrk="1" latinLnBrk="0" hangingPunct="1">
              <a:lnSpc>
                <a:spcPct val="90000"/>
              </a:lnSpc>
              <a:spcBef>
                <a:spcPts val="900"/>
              </a:spcBef>
              <a:buFontTx/>
              <a:buNone/>
              <a:defRPr sz="1800" kern="1200">
                <a:solidFill>
                  <a:schemeClr val="tx2"/>
                </a:solidFill>
                <a:latin typeface="+mn-lt"/>
                <a:ea typeface="+mn-ea"/>
                <a:cs typeface="+mn-cs"/>
              </a:defRPr>
            </a:lvl1pPr>
            <a:lvl2pPr marL="288000" indent="-288000" algn="l" defTabSz="914400" rtl="0" eaLnBrk="1" latinLnBrk="0" hangingPunct="1">
              <a:lnSpc>
                <a:spcPct val="90000"/>
              </a:lnSpc>
              <a:spcBef>
                <a:spcPts val="900"/>
              </a:spcBef>
              <a:buClr>
                <a:schemeClr val="tx2"/>
              </a:buClr>
              <a:buSzPct val="100000"/>
              <a:buFont typeface="Arial Narrow" panose="020B0606020202030204" pitchFamily="34" charset="0"/>
              <a:buChar char="►"/>
              <a:defRPr sz="1800" kern="1200">
                <a:solidFill>
                  <a:schemeClr val="tx2"/>
                </a:solidFill>
                <a:latin typeface="+mn-lt"/>
                <a:ea typeface="+mn-ea"/>
                <a:cs typeface="+mn-cs"/>
              </a:defRPr>
            </a:lvl2pPr>
            <a:lvl3pPr marL="504000" indent="-216000" algn="l" defTabSz="914400" rtl="0" eaLnBrk="1" latinLnBrk="0" hangingPunct="1">
              <a:lnSpc>
                <a:spcPct val="90000"/>
              </a:lnSpc>
              <a:spcBef>
                <a:spcPts val="900"/>
              </a:spcBef>
              <a:buClr>
                <a:schemeClr val="accent1"/>
              </a:buClr>
              <a:buFont typeface="Symbol" panose="05050102010706020507" pitchFamily="18" charset="2"/>
              <a:buChar char="-"/>
              <a:defRPr sz="1600" kern="1200">
                <a:solidFill>
                  <a:schemeClr val="tx2"/>
                </a:solidFill>
                <a:latin typeface="+mn-lt"/>
                <a:ea typeface="+mn-ea"/>
                <a:cs typeface="+mn-cs"/>
              </a:defRPr>
            </a:lvl3pPr>
            <a:lvl4pPr marL="720000" indent="-216000" algn="l" defTabSz="914400" rtl="0" eaLnBrk="1" latinLnBrk="0" hangingPunct="1">
              <a:lnSpc>
                <a:spcPct val="90000"/>
              </a:lnSpc>
              <a:spcBef>
                <a:spcPts val="900"/>
              </a:spcBef>
              <a:buClr>
                <a:schemeClr val="accent1"/>
              </a:buClr>
              <a:buFont typeface="Symbol" panose="05050102010706020507" pitchFamily="18" charset="2"/>
              <a:buChar char="-"/>
              <a:defRPr sz="1400" kern="1200">
                <a:solidFill>
                  <a:schemeClr val="tx2"/>
                </a:solidFill>
                <a:latin typeface="+mn-lt"/>
                <a:ea typeface="+mn-ea"/>
                <a:cs typeface="+mn-cs"/>
              </a:defRPr>
            </a:lvl4pPr>
            <a:lvl5pPr marL="936000" indent="-216000" algn="l" defTabSz="914400" rtl="0" eaLnBrk="1" latinLnBrk="0" hangingPunct="1">
              <a:lnSpc>
                <a:spcPct val="90000"/>
              </a:lnSpc>
              <a:spcBef>
                <a:spcPts val="900"/>
              </a:spcBef>
              <a:buClr>
                <a:schemeClr val="accent1"/>
              </a:buClr>
              <a:buFont typeface="Symbol" panose="050501020107060205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“Perfection is not attainable. But if we chase perfection, we can catch excellence.” - Vince Lombardi</a:t>
            </a:r>
          </a:p>
        </p:txBody>
      </p:sp>
      <p:pic>
        <p:nvPicPr>
          <p:cNvPr id="21" name="Picture 20">
            <a:extLst>
              <a:ext uri="{FF2B5EF4-FFF2-40B4-BE49-F238E27FC236}">
                <a16:creationId xmlns:a16="http://schemas.microsoft.com/office/drawing/2014/main" id="{8032012F-6144-4205-9777-A37E53F7005A}"/>
              </a:ext>
            </a:extLst>
          </p:cNvPr>
          <p:cNvPicPr>
            <a:picLocks noChangeAspect="1"/>
          </p:cNvPicPr>
          <p:nvPr/>
        </p:nvPicPr>
        <p:blipFill>
          <a:blip r:embed="rId2"/>
          <a:stretch>
            <a:fillRect/>
          </a:stretch>
        </p:blipFill>
        <p:spPr>
          <a:xfrm>
            <a:off x="8376535" y="1699567"/>
            <a:ext cx="2520645" cy="1668983"/>
          </a:xfrm>
          <a:prstGeom prst="rect">
            <a:avLst/>
          </a:prstGeom>
        </p:spPr>
      </p:pic>
      <p:pic>
        <p:nvPicPr>
          <p:cNvPr id="28" name="Picture 27">
            <a:extLst>
              <a:ext uri="{FF2B5EF4-FFF2-40B4-BE49-F238E27FC236}">
                <a16:creationId xmlns:a16="http://schemas.microsoft.com/office/drawing/2014/main" id="{93CBCCDC-1C48-4571-8F83-6382C2B80813}"/>
              </a:ext>
            </a:extLst>
          </p:cNvPr>
          <p:cNvPicPr>
            <a:picLocks noChangeAspect="1"/>
          </p:cNvPicPr>
          <p:nvPr/>
        </p:nvPicPr>
        <p:blipFill>
          <a:blip r:embed="rId3"/>
          <a:stretch>
            <a:fillRect/>
          </a:stretch>
        </p:blipFill>
        <p:spPr>
          <a:xfrm>
            <a:off x="4832243" y="1699567"/>
            <a:ext cx="2527514" cy="1668983"/>
          </a:xfrm>
          <a:prstGeom prst="rect">
            <a:avLst/>
          </a:prstGeom>
        </p:spPr>
      </p:pic>
      <p:pic>
        <p:nvPicPr>
          <p:cNvPr id="33" name="Picture 32">
            <a:extLst>
              <a:ext uri="{FF2B5EF4-FFF2-40B4-BE49-F238E27FC236}">
                <a16:creationId xmlns:a16="http://schemas.microsoft.com/office/drawing/2014/main" id="{502C0C4B-57FA-44D0-825E-4FF774EB2B7E}"/>
              </a:ext>
            </a:extLst>
          </p:cNvPr>
          <p:cNvPicPr>
            <a:picLocks noChangeAspect="1"/>
          </p:cNvPicPr>
          <p:nvPr/>
        </p:nvPicPr>
        <p:blipFill>
          <a:blip r:embed="rId4"/>
          <a:stretch>
            <a:fillRect/>
          </a:stretch>
        </p:blipFill>
        <p:spPr>
          <a:xfrm>
            <a:off x="1115643" y="1751404"/>
            <a:ext cx="2520645" cy="1687374"/>
          </a:xfrm>
          <a:prstGeom prst="rect">
            <a:avLst/>
          </a:prstGeom>
        </p:spPr>
      </p:pic>
      <p:sp>
        <p:nvSpPr>
          <p:cNvPr id="106" name="Rectangle 105">
            <a:extLst>
              <a:ext uri="{FF2B5EF4-FFF2-40B4-BE49-F238E27FC236}">
                <a16:creationId xmlns:a16="http://schemas.microsoft.com/office/drawing/2014/main" id="{0F866C44-8CC3-4011-8F75-37FDCFEC6CB0}"/>
              </a:ext>
            </a:extLst>
          </p:cNvPr>
          <p:cNvSpPr/>
          <p:nvPr/>
        </p:nvSpPr>
        <p:spPr>
          <a:xfrm>
            <a:off x="8069994" y="1114792"/>
            <a:ext cx="3133725" cy="584775"/>
          </a:xfrm>
          <a:prstGeom prst="rect">
            <a:avLst/>
          </a:prstGeom>
        </p:spPr>
        <p:txBody>
          <a:bodyPr wrap="square">
            <a:spAutoFit/>
          </a:bodyPr>
          <a:lstStyle/>
          <a:p>
            <a:pPr algn="ctr"/>
            <a:r>
              <a:rPr lang="en-US" b="1" dirty="0">
                <a:solidFill>
                  <a:schemeClr val="tx2"/>
                </a:solidFill>
                <a:latin typeface="+mj-lt"/>
              </a:rPr>
              <a:t>CC NorCal C3 KPIs</a:t>
            </a:r>
            <a:endParaRPr lang="en-US" dirty="0">
              <a:solidFill>
                <a:schemeClr val="tx2"/>
              </a:solidFill>
              <a:latin typeface="+mj-lt"/>
            </a:endParaRPr>
          </a:p>
          <a:p>
            <a:pPr algn="ctr"/>
            <a:r>
              <a:rPr lang="en-US" sz="1400" dirty="0">
                <a:solidFill>
                  <a:schemeClr val="tx2"/>
                </a:solidFill>
                <a:latin typeface="+mj-lt"/>
              </a:rPr>
              <a:t>September 2019</a:t>
            </a:r>
          </a:p>
        </p:txBody>
      </p:sp>
      <p:sp>
        <p:nvSpPr>
          <p:cNvPr id="107" name="Rectangle 106">
            <a:extLst>
              <a:ext uri="{FF2B5EF4-FFF2-40B4-BE49-F238E27FC236}">
                <a16:creationId xmlns:a16="http://schemas.microsoft.com/office/drawing/2014/main" id="{7F500203-44F0-45FE-9A1C-660290E929EF}"/>
              </a:ext>
            </a:extLst>
          </p:cNvPr>
          <p:cNvSpPr/>
          <p:nvPr/>
        </p:nvSpPr>
        <p:spPr>
          <a:xfrm>
            <a:off x="6597860" y="3916229"/>
            <a:ext cx="5109726" cy="2092881"/>
          </a:xfrm>
          <a:prstGeom prst="rect">
            <a:avLst/>
          </a:prstGeom>
        </p:spPr>
        <p:txBody>
          <a:bodyPr wrap="square">
            <a:spAutoFit/>
          </a:bodyPr>
          <a:lstStyle/>
          <a:p>
            <a:r>
              <a:rPr lang="en-US" sz="1600" b="1" dirty="0">
                <a:solidFill>
                  <a:schemeClr val="tx2"/>
                </a:solidFill>
                <a:latin typeface="+mj-lt"/>
              </a:rPr>
              <a:t>SoCal </a:t>
            </a:r>
            <a:r>
              <a:rPr lang="en-US" sz="1600" b="1" dirty="0">
                <a:solidFill>
                  <a:schemeClr val="tx2"/>
                </a:solidFill>
                <a:latin typeface="+mj-lt"/>
                <a:sym typeface="Wingdings" panose="05000000000000000000" pitchFamily="2" charset="2"/>
              </a:rPr>
              <a:t> NorCal Improvements</a:t>
            </a:r>
            <a:endParaRPr lang="en-US" sz="1600" dirty="0">
              <a:solidFill>
                <a:schemeClr val="tx2"/>
              </a:solidFill>
              <a:latin typeface="+mj-lt"/>
            </a:endParaRPr>
          </a:p>
          <a:p>
            <a:pPr marL="285750" indent="-285750" fontAlgn="base">
              <a:buFont typeface="Arial" panose="020B0604020202020204" pitchFamily="34" charset="0"/>
              <a:buChar char="•"/>
            </a:pPr>
            <a:r>
              <a:rPr lang="en-US" sz="1600" dirty="0">
                <a:solidFill>
                  <a:schemeClr val="tx2"/>
                </a:solidFill>
                <a:latin typeface="+mj-lt"/>
              </a:rPr>
              <a:t>Alphabetize golfer names in UI by first name.</a:t>
            </a:r>
          </a:p>
          <a:p>
            <a:pPr marL="285750" indent="-285750" fontAlgn="base">
              <a:buFont typeface="Arial" panose="020B0604020202020204" pitchFamily="34" charset="0"/>
              <a:buChar char="•"/>
            </a:pPr>
            <a:r>
              <a:rPr lang="en-US" sz="1600" dirty="0">
                <a:solidFill>
                  <a:schemeClr val="tx2"/>
                </a:solidFill>
                <a:latin typeface="+mj-lt"/>
              </a:rPr>
              <a:t>Denoted email, phone number and special instructions as optional fields.</a:t>
            </a:r>
          </a:p>
          <a:p>
            <a:pPr marL="285750" indent="-285750" fontAlgn="base">
              <a:buFont typeface="Arial" panose="020B0604020202020204" pitchFamily="34" charset="0"/>
              <a:buChar char="•"/>
            </a:pPr>
            <a:r>
              <a:rPr lang="en-US" sz="1600" dirty="0">
                <a:solidFill>
                  <a:schemeClr val="tx2"/>
                </a:solidFill>
                <a:latin typeface="+mj-lt"/>
              </a:rPr>
              <a:t>Added real-time order status tracking.</a:t>
            </a:r>
          </a:p>
          <a:p>
            <a:pPr marL="742950" lvl="1" indent="-285750" fontAlgn="base">
              <a:buFont typeface="Arial" panose="020B0604020202020204" pitchFamily="34" charset="0"/>
              <a:buChar char="•"/>
            </a:pPr>
            <a:r>
              <a:rPr lang="en-US" sz="1600" dirty="0">
                <a:solidFill>
                  <a:schemeClr val="tx2"/>
                </a:solidFill>
                <a:latin typeface="+mj-lt"/>
              </a:rPr>
              <a:t>Request reported as “Open” or “Out for Delivery”.</a:t>
            </a:r>
          </a:p>
          <a:p>
            <a:pPr marL="285750" indent="-285750" fontAlgn="base">
              <a:buFont typeface="Arial" panose="020B0604020202020204" pitchFamily="34" charset="0"/>
              <a:buChar char="•"/>
            </a:pPr>
            <a:r>
              <a:rPr lang="en-US" sz="1600" dirty="0">
                <a:solidFill>
                  <a:schemeClr val="tx2"/>
                </a:solidFill>
                <a:latin typeface="+mj-lt"/>
              </a:rPr>
              <a:t>Added “Vendor – Hole Sponsor” requestor option.</a:t>
            </a:r>
          </a:p>
          <a:p>
            <a:pPr marL="285750" indent="-285750" fontAlgn="base">
              <a:buFont typeface="Arial" panose="020B0604020202020204" pitchFamily="34" charset="0"/>
              <a:buChar char="•"/>
            </a:pPr>
            <a:endParaRPr lang="en-US" sz="1600" dirty="0">
              <a:solidFill>
                <a:schemeClr val="tx2"/>
              </a:solidFill>
              <a:latin typeface="+mj-lt"/>
            </a:endParaRPr>
          </a:p>
        </p:txBody>
      </p:sp>
      <p:sp>
        <p:nvSpPr>
          <p:cNvPr id="34" name="TextBox 33">
            <a:extLst>
              <a:ext uri="{FF2B5EF4-FFF2-40B4-BE49-F238E27FC236}">
                <a16:creationId xmlns:a16="http://schemas.microsoft.com/office/drawing/2014/main" id="{72C2156F-0693-4500-912E-0BF354B4AEEB}"/>
              </a:ext>
            </a:extLst>
          </p:cNvPr>
          <p:cNvSpPr txBox="1"/>
          <p:nvPr/>
        </p:nvSpPr>
        <p:spPr>
          <a:xfrm>
            <a:off x="407987" y="5905637"/>
            <a:ext cx="11299599" cy="432583"/>
          </a:xfrm>
          <a:prstGeom prst="rect">
            <a:avLst/>
          </a:prstGeom>
          <a:noFill/>
          <a:ln>
            <a:noFill/>
          </a:ln>
        </p:spPr>
        <p:txBody>
          <a:bodyPr vert="horz" wrap="square" lIns="0" tIns="0" rIns="0" bIns="0" rtlCol="0">
            <a:noAutofit/>
          </a:bodyPr>
          <a:lstStyle/>
          <a:p>
            <a:r>
              <a:rPr lang="en-US" sz="1200" i="1" dirty="0">
                <a:solidFill>
                  <a:schemeClr val="tx2"/>
                </a:solidFill>
              </a:rPr>
              <a:t>Note: NYC vs SoCal &amp; NorCal delivery methods were vastly different. NYC ad-hoc order stats represent orders we fulfilled on-demand and entered into the system on behalf of the consumer.  In SoCal and NorCal we required that the app be used, no on-demand orders. NorCal received the most refined product, so it is expected that they also had the highest engagement the best user experience.</a:t>
            </a:r>
          </a:p>
        </p:txBody>
      </p:sp>
    </p:spTree>
    <p:extLst>
      <p:ext uri="{BB962C8B-B14F-4D97-AF65-F5344CB8AC3E}">
        <p14:creationId xmlns:p14="http://schemas.microsoft.com/office/powerpoint/2010/main" val="277943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530DFC-FC4F-4CA7-A73E-720FC84306DC}"/>
              </a:ext>
            </a:extLst>
          </p:cNvPr>
          <p:cNvSpPr txBox="1">
            <a:spLocks/>
          </p:cNvSpPr>
          <p:nvPr/>
        </p:nvSpPr>
        <p:spPr>
          <a:xfrm>
            <a:off x="1528771" y="2624047"/>
            <a:ext cx="3915889" cy="17854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5000"/>
              </a:lnSpc>
            </a:pPr>
            <a:r>
              <a:rPr lang="en-US" b="1" spc="-200" dirty="0">
                <a:solidFill>
                  <a:schemeClr val="accent1"/>
                </a:solidFill>
                <a:latin typeface="Arial Narrow" panose="020B0606020202030204" pitchFamily="34" charset="0"/>
              </a:rPr>
              <a:t>THANK</a:t>
            </a:r>
            <a:br>
              <a:rPr lang="en-US" b="1" spc="-200" dirty="0">
                <a:solidFill>
                  <a:schemeClr val="accent1"/>
                </a:solidFill>
                <a:latin typeface="Arial Narrow" panose="020B0606020202030204" pitchFamily="34" charset="0"/>
              </a:rPr>
            </a:br>
            <a:r>
              <a:rPr lang="en-US" b="1" spc="-200" dirty="0">
                <a:solidFill>
                  <a:schemeClr val="bg1"/>
                </a:solidFill>
                <a:latin typeface="Arial Narrow" panose="020B0606020202030204" pitchFamily="34" charset="0"/>
              </a:rPr>
              <a:t>YOU</a:t>
            </a:r>
          </a:p>
          <a:p>
            <a:pPr>
              <a:lnSpc>
                <a:spcPct val="75000"/>
              </a:lnSpc>
            </a:pPr>
            <a:endParaRPr lang="en-US" b="1" spc="-200" dirty="0">
              <a:solidFill>
                <a:schemeClr val="bg1"/>
              </a:solidFill>
              <a:latin typeface="Arial Narrow" panose="020B0606020202030204" pitchFamily="34" charset="0"/>
            </a:endParaRPr>
          </a:p>
        </p:txBody>
      </p:sp>
      <p:graphicFrame>
        <p:nvGraphicFramePr>
          <p:cNvPr id="3" name="Table 2">
            <a:extLst>
              <a:ext uri="{FF2B5EF4-FFF2-40B4-BE49-F238E27FC236}">
                <a16:creationId xmlns:a16="http://schemas.microsoft.com/office/drawing/2014/main" id="{6D497476-FBB3-4E6E-982E-4A2BDE1AF95A}"/>
              </a:ext>
            </a:extLst>
          </p:cNvPr>
          <p:cNvGraphicFramePr>
            <a:graphicFrameLocks noGrp="1"/>
          </p:cNvGraphicFramePr>
          <p:nvPr>
            <p:extLst>
              <p:ext uri="{D42A27DB-BD31-4B8C-83A1-F6EECF244321}">
                <p14:modId xmlns:p14="http://schemas.microsoft.com/office/powerpoint/2010/main" val="3605343589"/>
              </p:ext>
            </p:extLst>
          </p:nvPr>
        </p:nvGraphicFramePr>
        <p:xfrm>
          <a:off x="5016529" y="1567069"/>
          <a:ext cx="6892866" cy="4572000"/>
        </p:xfrm>
        <a:graphic>
          <a:graphicData uri="http://schemas.openxmlformats.org/drawingml/2006/table">
            <a:tbl>
              <a:tblPr firstRow="1" firstCol="1" bandRow="1">
                <a:tableStyleId>{5C22544A-7EE6-4342-B048-85BDC9FD1C3A}</a:tableStyleId>
              </a:tblPr>
              <a:tblGrid>
                <a:gridCol w="2316363">
                  <a:extLst>
                    <a:ext uri="{9D8B030D-6E8A-4147-A177-3AD203B41FA5}">
                      <a16:colId xmlns:a16="http://schemas.microsoft.com/office/drawing/2014/main" val="218908672"/>
                    </a:ext>
                  </a:extLst>
                </a:gridCol>
                <a:gridCol w="4576503">
                  <a:extLst>
                    <a:ext uri="{9D8B030D-6E8A-4147-A177-3AD203B41FA5}">
                      <a16:colId xmlns:a16="http://schemas.microsoft.com/office/drawing/2014/main" val="3088067706"/>
                    </a:ext>
                  </a:extLst>
                </a:gridCol>
              </a:tblGrid>
              <a:tr h="304801">
                <a:tc>
                  <a:txBody>
                    <a:bodyPr/>
                    <a:lstStyle/>
                    <a:p>
                      <a:pPr marL="0" marR="0">
                        <a:spcBef>
                          <a:spcPts val="0"/>
                        </a:spcBef>
                        <a:spcAft>
                          <a:spcPts val="0"/>
                        </a:spcAft>
                      </a:pPr>
                      <a:r>
                        <a:rPr lang="en-US" sz="2000" b="0" dirty="0">
                          <a:solidFill>
                            <a:schemeClr val="bg1"/>
                          </a:solidFill>
                          <a:effectLst/>
                        </a:rPr>
                        <a:t>West of the Mississippi</a:t>
                      </a:r>
                      <a:endParaRPr lang="en-US" sz="2000" b="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2000" b="0" dirty="0">
                          <a:solidFill>
                            <a:schemeClr val="bg1"/>
                          </a:solidFill>
                          <a:effectLst/>
                        </a:rPr>
                        <a:t>Kevin Lewin</a:t>
                      </a:r>
                    </a:p>
                    <a:p>
                      <a:pPr marL="0" marR="0">
                        <a:spcBef>
                          <a:spcPts val="0"/>
                        </a:spcBef>
                        <a:spcAft>
                          <a:spcPts val="0"/>
                        </a:spcAft>
                      </a:pPr>
                      <a:r>
                        <a:rPr lang="en-US" sz="2000" b="0" dirty="0">
                          <a:solidFill>
                            <a:schemeClr val="bg1"/>
                          </a:solidFill>
                          <a:effectLst/>
                        </a:rPr>
                        <a:t>Customer Acquisition Engineer Kevin.Lewin@Computacenter.com</a:t>
                      </a:r>
                    </a:p>
                    <a:p>
                      <a:pPr marL="0" marR="0">
                        <a:spcBef>
                          <a:spcPts val="0"/>
                        </a:spcBef>
                        <a:spcAft>
                          <a:spcPts val="0"/>
                        </a:spcAft>
                      </a:pPr>
                      <a:r>
                        <a:rPr lang="en-US" sz="2000" b="0" dirty="0">
                          <a:solidFill>
                            <a:schemeClr val="bg1"/>
                          </a:solidFill>
                          <a:effectLst/>
                        </a:rPr>
                        <a:t>Cell:  530-401-7867</a:t>
                      </a:r>
                    </a:p>
                    <a:p>
                      <a:pPr marL="0" marR="0">
                        <a:spcBef>
                          <a:spcPts val="0"/>
                        </a:spcBef>
                        <a:spcAft>
                          <a:spcPts val="0"/>
                        </a:spcAft>
                      </a:pPr>
                      <a:endParaRPr lang="en-US" sz="2000" b="0" dirty="0">
                        <a:solidFill>
                          <a:schemeClr val="bg1"/>
                        </a:solidFill>
                        <a:effectLs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7148911"/>
                  </a:ext>
                </a:extLst>
              </a:tr>
              <a:tr h="0">
                <a:tc>
                  <a:txBody>
                    <a:bodyPr/>
                    <a:lstStyle/>
                    <a:p>
                      <a:pPr marL="0" marR="0">
                        <a:spcBef>
                          <a:spcPts val="0"/>
                        </a:spcBef>
                        <a:spcAft>
                          <a:spcPts val="0"/>
                        </a:spcAft>
                      </a:pPr>
                      <a:r>
                        <a:rPr lang="en-US" sz="2000" b="0" dirty="0">
                          <a:solidFill>
                            <a:schemeClr val="bg1"/>
                          </a:solidFill>
                          <a:effectLst/>
                        </a:rPr>
                        <a:t>East of the Mississippi</a:t>
                      </a:r>
                      <a:endParaRPr lang="en-US" sz="2000" b="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2000" b="0" dirty="0">
                          <a:solidFill>
                            <a:schemeClr val="bg1"/>
                          </a:solidFill>
                          <a:effectLst/>
                        </a:rPr>
                        <a:t>Michelle Nazath</a:t>
                      </a:r>
                    </a:p>
                    <a:p>
                      <a:pPr marL="0" marR="0">
                        <a:spcBef>
                          <a:spcPts val="0"/>
                        </a:spcBef>
                        <a:spcAft>
                          <a:spcPts val="0"/>
                        </a:spcAft>
                      </a:pPr>
                      <a:r>
                        <a:rPr lang="en-US" sz="2000" b="0" dirty="0">
                          <a:solidFill>
                            <a:schemeClr val="bg1"/>
                          </a:solidFill>
                          <a:effectLst/>
                        </a:rPr>
                        <a:t>Customer Acquisition Engineer</a:t>
                      </a:r>
                    </a:p>
                    <a:p>
                      <a:pPr marL="0" marR="0">
                        <a:spcBef>
                          <a:spcPts val="0"/>
                        </a:spcBef>
                        <a:spcAft>
                          <a:spcPts val="0"/>
                        </a:spcAft>
                      </a:pPr>
                      <a:r>
                        <a:rPr lang="en-US" sz="2000" b="0" dirty="0">
                          <a:solidFill>
                            <a:schemeClr val="bg1"/>
                          </a:solidFill>
                          <a:effectLst/>
                        </a:rPr>
                        <a:t>Michelle Nazath@Computacenter.com</a:t>
                      </a:r>
                    </a:p>
                    <a:p>
                      <a:pPr marL="0" marR="0">
                        <a:spcBef>
                          <a:spcPts val="0"/>
                        </a:spcBef>
                        <a:spcAft>
                          <a:spcPts val="0"/>
                        </a:spcAft>
                      </a:pPr>
                      <a:r>
                        <a:rPr lang="en-US" sz="2000" b="0" dirty="0">
                          <a:solidFill>
                            <a:schemeClr val="bg1"/>
                          </a:solidFill>
                          <a:effectLst/>
                        </a:rPr>
                        <a:t>Cell:  732-778-6390</a:t>
                      </a:r>
                    </a:p>
                    <a:p>
                      <a:pPr marL="0" marR="0">
                        <a:spcBef>
                          <a:spcPts val="0"/>
                        </a:spcBef>
                        <a:spcAft>
                          <a:spcPts val="0"/>
                        </a:spcAft>
                      </a:pPr>
                      <a:endParaRPr lang="en-US" sz="2000" b="0" dirty="0">
                        <a:solidFill>
                          <a:schemeClr val="bg1"/>
                        </a:solidFill>
                        <a:effectLst/>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772678"/>
                  </a:ext>
                </a:extLst>
              </a:tr>
              <a:tr h="0">
                <a:tc>
                  <a:txBody>
                    <a:bodyPr/>
                    <a:lstStyle/>
                    <a:p>
                      <a:pPr marL="0" marR="0">
                        <a:spcBef>
                          <a:spcPts val="0"/>
                        </a:spcBef>
                        <a:spcAft>
                          <a:spcPts val="0"/>
                        </a:spcAft>
                      </a:pPr>
                      <a:r>
                        <a:rPr lang="en-US" sz="2000" b="0" dirty="0">
                          <a:solidFill>
                            <a:schemeClr val="bg1"/>
                          </a:solidFill>
                          <a:effectLst/>
                        </a:rPr>
                        <a:t>Practice Director</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2000" b="0" dirty="0">
                          <a:solidFill>
                            <a:schemeClr val="bg1"/>
                          </a:solidFill>
                          <a:effectLst/>
                        </a:rPr>
                        <a:t>Richard Bocchinfuso</a:t>
                      </a:r>
                    </a:p>
                    <a:p>
                      <a:pPr marL="0" marR="0">
                        <a:spcBef>
                          <a:spcPts val="0"/>
                        </a:spcBef>
                        <a:spcAft>
                          <a:spcPts val="0"/>
                        </a:spcAft>
                      </a:pPr>
                      <a:r>
                        <a:rPr lang="en-US" sz="2000" b="0" dirty="0">
                          <a:solidFill>
                            <a:schemeClr val="bg1"/>
                          </a:solidFill>
                          <a:effectLst/>
                        </a:rPr>
                        <a:t>Digital Innovation, Practice Director</a:t>
                      </a:r>
                    </a:p>
                    <a:p>
                      <a:pPr marL="0" marR="0">
                        <a:spcBef>
                          <a:spcPts val="0"/>
                        </a:spcBef>
                        <a:spcAft>
                          <a:spcPts val="0"/>
                        </a:spcAft>
                      </a:pPr>
                      <a:r>
                        <a:rPr lang="en-US" sz="2000" b="0" u="none" dirty="0">
                          <a:solidFill>
                            <a:schemeClr val="bg1"/>
                          </a:solidFill>
                          <a:effectLst/>
                        </a:rPr>
                        <a:t>Richard.Bocchinfuso@Computacenter.com</a:t>
                      </a:r>
                    </a:p>
                    <a:p>
                      <a:pPr marL="0" marR="0">
                        <a:spcBef>
                          <a:spcPts val="0"/>
                        </a:spcBef>
                        <a:spcAft>
                          <a:spcPts val="0"/>
                        </a:spcAft>
                      </a:pPr>
                      <a:r>
                        <a:rPr lang="en-US" sz="2000" b="0" dirty="0">
                          <a:solidFill>
                            <a:schemeClr val="bg1"/>
                          </a:solidFill>
                          <a:effectLst/>
                        </a:rPr>
                        <a:t>Cell: 732-713-5671</a:t>
                      </a:r>
                    </a:p>
                    <a:p>
                      <a:pPr marL="0" marR="0">
                        <a:spcBef>
                          <a:spcPts val="0"/>
                        </a:spcBef>
                        <a:spcAft>
                          <a:spcPts val="0"/>
                        </a:spcAft>
                      </a:pPr>
                      <a:endParaRPr lang="en-US" sz="2000" b="0" dirty="0">
                        <a:solidFill>
                          <a:schemeClr val="bg1"/>
                        </a:solidFill>
                        <a:effectLst/>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93573608"/>
                  </a:ext>
                </a:extLst>
              </a:tr>
            </a:tbl>
          </a:graphicData>
        </a:graphic>
      </p:graphicFrame>
      <p:sp>
        <p:nvSpPr>
          <p:cNvPr id="6" name="Title 1">
            <a:extLst>
              <a:ext uri="{FF2B5EF4-FFF2-40B4-BE49-F238E27FC236}">
                <a16:creationId xmlns:a16="http://schemas.microsoft.com/office/drawing/2014/main" id="{D1B4F234-78C5-4CC8-9173-68176BA8407C}"/>
              </a:ext>
            </a:extLst>
          </p:cNvPr>
          <p:cNvSpPr txBox="1">
            <a:spLocks/>
          </p:cNvSpPr>
          <p:nvPr/>
        </p:nvSpPr>
        <p:spPr>
          <a:xfrm>
            <a:off x="5016529" y="718931"/>
            <a:ext cx="3915889" cy="7421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5000"/>
              </a:lnSpc>
            </a:pPr>
            <a:r>
              <a:rPr lang="en-US" b="1" spc="-200" dirty="0">
                <a:solidFill>
                  <a:schemeClr val="accent1"/>
                </a:solidFill>
                <a:latin typeface="Arial Narrow" panose="020B0606020202030204" pitchFamily="34" charset="0"/>
              </a:rPr>
              <a:t>Contact </a:t>
            </a:r>
            <a:r>
              <a:rPr lang="en-US" b="1" spc="-200" dirty="0">
                <a:solidFill>
                  <a:schemeClr val="bg1"/>
                </a:solidFill>
                <a:latin typeface="Arial Narrow" panose="020B0606020202030204" pitchFamily="34" charset="0"/>
              </a:rPr>
              <a:t>Us</a:t>
            </a:r>
          </a:p>
        </p:txBody>
      </p:sp>
    </p:spTree>
    <p:extLst>
      <p:ext uri="{BB962C8B-B14F-4D97-AF65-F5344CB8AC3E}">
        <p14:creationId xmlns:p14="http://schemas.microsoft.com/office/powerpoint/2010/main" val="244274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en-US" dirty="0"/>
              <a:t>© Computacenter 2019</a:t>
            </a:r>
          </a:p>
        </p:txBody>
      </p:sp>
      <p:sp>
        <p:nvSpPr>
          <p:cNvPr id="4" name="Foliennummernplatzhalter 3"/>
          <p:cNvSpPr>
            <a:spLocks noGrp="1"/>
          </p:cNvSpPr>
          <p:nvPr>
            <p:ph type="sldNum" sz="quarter" idx="12"/>
          </p:nvPr>
        </p:nvSpPr>
        <p:spPr/>
        <p:txBody>
          <a:bodyPr/>
          <a:lstStyle/>
          <a:p>
            <a:fld id="{79DF52E5-626C-4C96-8CF3-AEAB181F00C0}" type="slidenum">
              <a:rPr lang="en-US" smtClean="0"/>
              <a:pPr/>
              <a:t>3</a:t>
            </a:fld>
            <a:endParaRPr lang="en-US" dirty="0"/>
          </a:p>
        </p:txBody>
      </p:sp>
      <p:sp>
        <p:nvSpPr>
          <p:cNvPr id="6" name="Titel 5"/>
          <p:cNvSpPr>
            <a:spLocks noGrp="1"/>
          </p:cNvSpPr>
          <p:nvPr>
            <p:ph type="title"/>
          </p:nvPr>
        </p:nvSpPr>
        <p:spPr/>
        <p:txBody>
          <a:bodyPr>
            <a:normAutofit fontScale="90000"/>
          </a:bodyPr>
          <a:lstStyle/>
          <a:p>
            <a:r>
              <a:rPr lang="en-GB" cap="none" dirty="0"/>
              <a:t>Our Worldwide Coverage</a:t>
            </a:r>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09129" y="892244"/>
            <a:ext cx="11304637" cy="5455065"/>
          </a:xfrm>
          <a:prstGeom prst="rect">
            <a:avLst/>
          </a:prstGeom>
        </p:spPr>
      </p:pic>
      <p:sp>
        <p:nvSpPr>
          <p:cNvPr id="5" name="Rectangle 4"/>
          <p:cNvSpPr/>
          <p:nvPr/>
        </p:nvSpPr>
        <p:spPr>
          <a:xfrm>
            <a:off x="4151784" y="5949280"/>
            <a:ext cx="7323159" cy="338554"/>
          </a:xfrm>
          <a:prstGeom prst="rect">
            <a:avLst/>
          </a:prstGeom>
        </p:spPr>
        <p:txBody>
          <a:bodyPr wrap="none">
            <a:spAutoFit/>
          </a:bodyPr>
          <a:lstStyle/>
          <a:p>
            <a:r>
              <a:rPr lang="en-GB" sz="1600" b="1" dirty="0">
                <a:solidFill>
                  <a:schemeClr val="tx2"/>
                </a:solidFill>
              </a:rPr>
              <a:t>We source, transform &amp; manage technology for our customers in 70 countries worldwide </a:t>
            </a:r>
            <a:endParaRPr lang="en-GB" sz="1600" b="1" dirty="0"/>
          </a:p>
        </p:txBody>
      </p:sp>
    </p:spTree>
    <p:extLst>
      <p:ext uri="{BB962C8B-B14F-4D97-AF65-F5344CB8AC3E}">
        <p14:creationId xmlns:p14="http://schemas.microsoft.com/office/powerpoint/2010/main" val="2340418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a:xfrm>
            <a:off x="710258" y="6468844"/>
            <a:ext cx="4823766" cy="216000"/>
          </a:xfrm>
          <a:prstGeom prst="rect">
            <a:avLst/>
          </a:prstGeom>
        </p:spPr>
        <p:txBody>
          <a:bodyPr/>
          <a:lstStyle/>
          <a:p>
            <a:r>
              <a:rPr lang="en-GB"/>
              <a:t>© Computacenter 2019</a:t>
            </a:r>
            <a:endParaRPr lang="en-GB" dirty="0"/>
          </a:p>
        </p:txBody>
      </p:sp>
      <p:sp>
        <p:nvSpPr>
          <p:cNvPr id="4" name="Slide Number Placeholder 3"/>
          <p:cNvSpPr>
            <a:spLocks noGrp="1"/>
          </p:cNvSpPr>
          <p:nvPr>
            <p:ph type="sldNum" sz="quarter" idx="4294967295"/>
          </p:nvPr>
        </p:nvSpPr>
        <p:spPr>
          <a:xfrm>
            <a:off x="407988" y="6460479"/>
            <a:ext cx="216000" cy="216000"/>
          </a:xfrm>
          <a:prstGeom prst="rect">
            <a:avLst/>
          </a:prstGeom>
        </p:spPr>
        <p:txBody>
          <a:bodyPr/>
          <a:lstStyle/>
          <a:p>
            <a:fld id="{79DF52E5-626C-4C96-8CF3-AEAB181F00C0}" type="slidenum">
              <a:rPr lang="en-GB" smtClean="0"/>
              <a:pPr/>
              <a:t>4</a:t>
            </a:fld>
            <a:endParaRPr lang="en-GB" dirty="0"/>
          </a:p>
        </p:txBody>
      </p:sp>
      <p:sp>
        <p:nvSpPr>
          <p:cNvPr id="5" name="Title 4"/>
          <p:cNvSpPr>
            <a:spLocks noGrp="1"/>
          </p:cNvSpPr>
          <p:nvPr>
            <p:ph type="title"/>
          </p:nvPr>
        </p:nvSpPr>
        <p:spPr>
          <a:xfrm>
            <a:off x="335902" y="365126"/>
            <a:ext cx="3750950" cy="439200"/>
          </a:xfrm>
        </p:spPr>
        <p:txBody>
          <a:bodyPr>
            <a:normAutofit fontScale="90000"/>
          </a:bodyPr>
          <a:lstStyle/>
          <a:p>
            <a:r>
              <a:rPr lang="en-GB" cap="none" dirty="0"/>
              <a:t>Computacenter US</a:t>
            </a:r>
          </a:p>
        </p:txBody>
      </p:sp>
      <p:sp>
        <p:nvSpPr>
          <p:cNvPr id="6" name="Subtitle 5"/>
          <p:cNvSpPr>
            <a:spLocks noGrp="1"/>
          </p:cNvSpPr>
          <p:nvPr>
            <p:ph type="subTitle" idx="4294967295"/>
          </p:nvPr>
        </p:nvSpPr>
        <p:spPr>
          <a:xfrm>
            <a:off x="329706" y="869738"/>
            <a:ext cx="9351323" cy="415420"/>
          </a:xfrm>
          <a:prstGeom prst="rect">
            <a:avLst/>
          </a:prstGeom>
        </p:spPr>
        <p:txBody>
          <a:bodyPr>
            <a:normAutofit/>
          </a:bodyPr>
          <a:lstStyle/>
          <a:p>
            <a:r>
              <a:rPr lang="en-GB" dirty="0"/>
              <a:t>Trusted </a:t>
            </a:r>
            <a:r>
              <a:rPr lang="en-GB" b="1" dirty="0"/>
              <a:t>international</a:t>
            </a:r>
            <a:r>
              <a:rPr lang="en-GB" dirty="0"/>
              <a:t> digital technology partner in the USA</a:t>
            </a: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val="0"/>
              </a:ext>
            </a:extLst>
          </a:blip>
          <a:srcRect t="29595"/>
          <a:stretch/>
        </p:blipFill>
        <p:spPr>
          <a:xfrm>
            <a:off x="4330006" y="4810090"/>
            <a:ext cx="2561237" cy="1352139"/>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l="9969" t="1" b="1703"/>
          <a:stretch/>
        </p:blipFill>
        <p:spPr>
          <a:xfrm>
            <a:off x="7074904" y="4800306"/>
            <a:ext cx="2232248" cy="1370916"/>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l="10961" b="3614"/>
          <a:stretch/>
        </p:blipFill>
        <p:spPr>
          <a:xfrm>
            <a:off x="9488972" y="4800305"/>
            <a:ext cx="2339688" cy="1370916"/>
          </a:xfrm>
          <a:prstGeom prst="rect">
            <a:avLst/>
          </a:prstGeom>
        </p:spPr>
      </p:pic>
      <p:sp>
        <p:nvSpPr>
          <p:cNvPr id="10" name="Rectangle 9">
            <a:extLst>
              <a:ext uri="{FF2B5EF4-FFF2-40B4-BE49-F238E27FC236}">
                <a16:creationId xmlns:a16="http://schemas.microsoft.com/office/drawing/2014/main" id="{761029B1-C31D-464E-B5C7-CE09F7DE56A6}"/>
              </a:ext>
            </a:extLst>
          </p:cNvPr>
          <p:cNvSpPr/>
          <p:nvPr/>
        </p:nvSpPr>
        <p:spPr bwMode="auto">
          <a:xfrm>
            <a:off x="413287" y="2661190"/>
            <a:ext cx="1152000" cy="1127086"/>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3000" b="1" dirty="0">
                <a:solidFill>
                  <a:srgbClr val="24387F"/>
                </a:solidFill>
              </a:rPr>
              <a:t>$1B+</a:t>
            </a:r>
            <a:br>
              <a:rPr lang="en-GB" dirty="0">
                <a:solidFill>
                  <a:srgbClr val="706F6F"/>
                </a:solidFill>
              </a:rPr>
            </a:br>
            <a:r>
              <a:rPr lang="en-GB" sz="1200" dirty="0">
                <a:solidFill>
                  <a:srgbClr val="706F6F"/>
                </a:solidFill>
              </a:rPr>
              <a:t>TECH SOURCING REVENUE</a:t>
            </a:r>
          </a:p>
        </p:txBody>
      </p:sp>
      <p:sp>
        <p:nvSpPr>
          <p:cNvPr id="11" name="Rectangle 10">
            <a:extLst>
              <a:ext uri="{FF2B5EF4-FFF2-40B4-BE49-F238E27FC236}">
                <a16:creationId xmlns:a16="http://schemas.microsoft.com/office/drawing/2014/main" id="{761029B1-C31D-464E-B5C7-CE09F7DE56A6}"/>
              </a:ext>
            </a:extLst>
          </p:cNvPr>
          <p:cNvSpPr/>
          <p:nvPr/>
        </p:nvSpPr>
        <p:spPr bwMode="auto">
          <a:xfrm>
            <a:off x="1666870" y="2651356"/>
            <a:ext cx="1094400" cy="1136920"/>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3000" b="1" dirty="0">
                <a:solidFill>
                  <a:srgbClr val="24387F"/>
                </a:solidFill>
              </a:rPr>
              <a:t>$100M</a:t>
            </a:r>
            <a:br>
              <a:rPr lang="en-GB" dirty="0">
                <a:solidFill>
                  <a:srgbClr val="706F6F"/>
                </a:solidFill>
              </a:rPr>
            </a:br>
            <a:r>
              <a:rPr lang="en-GB" sz="1200" dirty="0">
                <a:solidFill>
                  <a:srgbClr val="706F6F"/>
                </a:solidFill>
              </a:rPr>
              <a:t>SERVICES REVENUE</a:t>
            </a:r>
          </a:p>
        </p:txBody>
      </p:sp>
      <p:sp>
        <p:nvSpPr>
          <p:cNvPr id="12" name="Rectangle 11">
            <a:extLst>
              <a:ext uri="{FF2B5EF4-FFF2-40B4-BE49-F238E27FC236}">
                <a16:creationId xmlns:a16="http://schemas.microsoft.com/office/drawing/2014/main" id="{761029B1-C31D-464E-B5C7-CE09F7DE56A6}"/>
              </a:ext>
            </a:extLst>
          </p:cNvPr>
          <p:cNvSpPr/>
          <p:nvPr/>
        </p:nvSpPr>
        <p:spPr bwMode="auto">
          <a:xfrm>
            <a:off x="407987" y="3889203"/>
            <a:ext cx="1157300" cy="998168"/>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3000" b="1" dirty="0">
                <a:solidFill>
                  <a:srgbClr val="24387F"/>
                </a:solidFill>
              </a:rPr>
              <a:t>700</a:t>
            </a:r>
            <a:br>
              <a:rPr lang="en-GB" dirty="0">
                <a:solidFill>
                  <a:srgbClr val="706F6F"/>
                </a:solidFill>
              </a:rPr>
            </a:br>
            <a:r>
              <a:rPr lang="en-GB" sz="1200" dirty="0">
                <a:solidFill>
                  <a:srgbClr val="706F6F"/>
                </a:solidFill>
              </a:rPr>
              <a:t>US EMPLOYEES</a:t>
            </a:r>
          </a:p>
        </p:txBody>
      </p:sp>
      <p:sp>
        <p:nvSpPr>
          <p:cNvPr id="13" name="Rectangle 12">
            <a:extLst>
              <a:ext uri="{FF2B5EF4-FFF2-40B4-BE49-F238E27FC236}">
                <a16:creationId xmlns:a16="http://schemas.microsoft.com/office/drawing/2014/main" id="{761029B1-C31D-464E-B5C7-CE09F7DE56A6}"/>
              </a:ext>
            </a:extLst>
          </p:cNvPr>
          <p:cNvSpPr/>
          <p:nvPr/>
        </p:nvSpPr>
        <p:spPr bwMode="auto">
          <a:xfrm>
            <a:off x="2862852" y="3889203"/>
            <a:ext cx="1224000" cy="1024189"/>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3000" b="1" dirty="0">
                <a:solidFill>
                  <a:srgbClr val="24387F"/>
                </a:solidFill>
              </a:rPr>
              <a:t>300</a:t>
            </a:r>
            <a:br>
              <a:rPr lang="en-GB" dirty="0">
                <a:solidFill>
                  <a:srgbClr val="706F6F"/>
                </a:solidFill>
              </a:rPr>
            </a:br>
            <a:r>
              <a:rPr lang="en-GB" sz="1200" cap="all" dirty="0" err="1">
                <a:solidFill>
                  <a:srgbClr val="706F6F"/>
                </a:solidFill>
              </a:rPr>
              <a:t>mexico</a:t>
            </a:r>
            <a:r>
              <a:rPr lang="en-GB" sz="1200" cap="all" dirty="0">
                <a:solidFill>
                  <a:srgbClr val="706F6F"/>
                </a:solidFill>
              </a:rPr>
              <a:t> employees</a:t>
            </a:r>
          </a:p>
        </p:txBody>
      </p:sp>
      <p:sp>
        <p:nvSpPr>
          <p:cNvPr id="14" name="Rectangle 13"/>
          <p:cNvSpPr/>
          <p:nvPr/>
        </p:nvSpPr>
        <p:spPr bwMode="auto">
          <a:xfrm>
            <a:off x="9480376" y="5933359"/>
            <a:ext cx="2348284" cy="237744"/>
          </a:xfrm>
          <a:prstGeom prst="rect">
            <a:avLst/>
          </a:prstGeom>
          <a:solidFill>
            <a:srgbClr val="24387F">
              <a:alpha val="80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900" dirty="0">
                <a:solidFill>
                  <a:schemeClr val="bg1"/>
                </a:solidFill>
              </a:rPr>
              <a:t>Service </a:t>
            </a:r>
            <a:r>
              <a:rPr lang="en-GB" sz="900" dirty="0" err="1">
                <a:solidFill>
                  <a:schemeClr val="bg1"/>
                </a:solidFill>
              </a:rPr>
              <a:t>Center</a:t>
            </a:r>
            <a:r>
              <a:rPr lang="en-GB" sz="900" dirty="0">
                <a:solidFill>
                  <a:schemeClr val="bg1"/>
                </a:solidFill>
              </a:rPr>
              <a:t> - Dallas</a:t>
            </a:r>
          </a:p>
        </p:txBody>
      </p:sp>
      <p:sp>
        <p:nvSpPr>
          <p:cNvPr id="15" name="Rectangle 14"/>
          <p:cNvSpPr/>
          <p:nvPr/>
        </p:nvSpPr>
        <p:spPr bwMode="auto">
          <a:xfrm>
            <a:off x="7074904" y="5933359"/>
            <a:ext cx="2232249" cy="237744"/>
          </a:xfrm>
          <a:prstGeom prst="rect">
            <a:avLst/>
          </a:prstGeom>
          <a:solidFill>
            <a:srgbClr val="24387F">
              <a:alpha val="80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900" dirty="0">
                <a:solidFill>
                  <a:schemeClr val="bg1"/>
                </a:solidFill>
              </a:rPr>
              <a:t>Service </a:t>
            </a:r>
            <a:r>
              <a:rPr lang="en-GB" sz="900" dirty="0" err="1">
                <a:solidFill>
                  <a:schemeClr val="bg1"/>
                </a:solidFill>
              </a:rPr>
              <a:t>Center</a:t>
            </a:r>
            <a:r>
              <a:rPr lang="en-GB" sz="900" dirty="0">
                <a:solidFill>
                  <a:schemeClr val="bg1"/>
                </a:solidFill>
              </a:rPr>
              <a:t> - Mexico</a:t>
            </a:r>
          </a:p>
        </p:txBody>
      </p:sp>
      <p:sp>
        <p:nvSpPr>
          <p:cNvPr id="16" name="Rectangle 15">
            <a:extLst>
              <a:ext uri="{FF2B5EF4-FFF2-40B4-BE49-F238E27FC236}">
                <a16:creationId xmlns:a16="http://schemas.microsoft.com/office/drawing/2014/main" id="{9DEBEFBC-29AA-4083-A9C9-84EF70F0DD83}"/>
              </a:ext>
            </a:extLst>
          </p:cNvPr>
          <p:cNvSpPr/>
          <p:nvPr/>
        </p:nvSpPr>
        <p:spPr>
          <a:xfrm>
            <a:off x="329706" y="1281470"/>
            <a:ext cx="11586380" cy="1200329"/>
          </a:xfrm>
          <a:prstGeom prst="rect">
            <a:avLst/>
          </a:prstGeom>
        </p:spPr>
        <p:txBody>
          <a:bodyPr wrap="square">
            <a:spAutoFit/>
          </a:bodyPr>
          <a:lstStyle/>
          <a:p>
            <a:pPr marL="177800" indent="-177800">
              <a:buClr>
                <a:schemeClr val="tx2"/>
              </a:buClr>
              <a:buFont typeface="Arial" panose="020B0604020202020204" pitchFamily="34" charset="0"/>
              <a:buChar char="•"/>
            </a:pPr>
            <a:r>
              <a:rPr lang="en-GB" dirty="0">
                <a:solidFill>
                  <a:schemeClr val="tx2"/>
                </a:solidFill>
              </a:rPr>
              <a:t>Wholly owned by Computacenter Group, two entities: Computacenter US Inc. </a:t>
            </a:r>
            <a:r>
              <a:rPr lang="en-GB" dirty="0" err="1">
                <a:solidFill>
                  <a:schemeClr val="tx2"/>
                </a:solidFill>
              </a:rPr>
              <a:t>Fusionstorm</a:t>
            </a:r>
            <a:r>
              <a:rPr lang="en-GB" dirty="0">
                <a:solidFill>
                  <a:schemeClr val="tx2"/>
                </a:solidFill>
              </a:rPr>
              <a:t> Inc. (will be combined in 2020)</a:t>
            </a:r>
          </a:p>
          <a:p>
            <a:pPr marL="177800" indent="-177800">
              <a:buClr>
                <a:schemeClr val="tx2"/>
              </a:buClr>
              <a:buFont typeface="Arial" panose="020B0604020202020204" pitchFamily="34" charset="0"/>
              <a:buChar char="•"/>
            </a:pPr>
            <a:r>
              <a:rPr lang="en-GB" dirty="0">
                <a:solidFill>
                  <a:schemeClr val="tx2"/>
                </a:solidFill>
              </a:rPr>
              <a:t>Managed Services operations established since 2005</a:t>
            </a:r>
          </a:p>
          <a:p>
            <a:pPr marL="177800" indent="-177800">
              <a:buClr>
                <a:schemeClr val="tx2"/>
              </a:buClr>
              <a:buFont typeface="Arial" panose="020B0604020202020204" pitchFamily="34" charset="0"/>
              <a:buChar char="•"/>
            </a:pPr>
            <a:r>
              <a:rPr lang="en-GB" dirty="0">
                <a:solidFill>
                  <a:schemeClr val="tx2"/>
                </a:solidFill>
              </a:rPr>
              <a:t>Technology Sourcing heritage since 1995 from acquisition of </a:t>
            </a:r>
            <a:r>
              <a:rPr lang="en-GB" dirty="0" err="1">
                <a:solidFill>
                  <a:schemeClr val="tx2"/>
                </a:solidFill>
              </a:rPr>
              <a:t>Fusionstorm</a:t>
            </a:r>
            <a:endParaRPr lang="en-GB" dirty="0">
              <a:solidFill>
                <a:schemeClr val="tx2"/>
              </a:solidFill>
            </a:endParaRPr>
          </a:p>
          <a:p>
            <a:pPr marL="177800" indent="-177800">
              <a:buClr>
                <a:schemeClr val="tx2"/>
              </a:buClr>
              <a:buFont typeface="Arial" panose="020B0604020202020204" pitchFamily="34" charset="0"/>
              <a:buChar char="•"/>
            </a:pPr>
            <a:r>
              <a:rPr lang="en-GB" dirty="0">
                <a:solidFill>
                  <a:schemeClr val="tx2"/>
                </a:solidFill>
              </a:rPr>
              <a:t>Mexico City Service </a:t>
            </a:r>
            <a:r>
              <a:rPr lang="en-GB" dirty="0" err="1">
                <a:solidFill>
                  <a:schemeClr val="tx2"/>
                </a:solidFill>
              </a:rPr>
              <a:t>Center</a:t>
            </a:r>
            <a:r>
              <a:rPr lang="en-GB" dirty="0">
                <a:solidFill>
                  <a:schemeClr val="tx2"/>
                </a:solidFill>
              </a:rPr>
              <a:t> established in 2015 to support US customers</a:t>
            </a:r>
          </a:p>
        </p:txBody>
      </p:sp>
      <p:sp>
        <p:nvSpPr>
          <p:cNvPr id="17" name="Rectangle 16"/>
          <p:cNvSpPr/>
          <p:nvPr/>
        </p:nvSpPr>
        <p:spPr bwMode="auto">
          <a:xfrm>
            <a:off x="4312751" y="5933359"/>
            <a:ext cx="2578492" cy="228870"/>
          </a:xfrm>
          <a:prstGeom prst="rect">
            <a:avLst/>
          </a:prstGeom>
          <a:solidFill>
            <a:srgbClr val="24387F">
              <a:alpha val="80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900" dirty="0">
                <a:solidFill>
                  <a:schemeClr val="bg1"/>
                </a:solidFill>
              </a:rPr>
              <a:t>Integration </a:t>
            </a:r>
            <a:r>
              <a:rPr lang="en-GB" sz="900" dirty="0" err="1">
                <a:solidFill>
                  <a:schemeClr val="bg1"/>
                </a:solidFill>
              </a:rPr>
              <a:t>Center</a:t>
            </a:r>
            <a:r>
              <a:rPr lang="en-GB" sz="900" dirty="0">
                <a:solidFill>
                  <a:schemeClr val="bg1"/>
                </a:solidFill>
              </a:rPr>
              <a:t> – Newark, CA</a:t>
            </a:r>
          </a:p>
        </p:txBody>
      </p:sp>
      <p:sp>
        <p:nvSpPr>
          <p:cNvPr id="18" name="Rectangle 17">
            <a:extLst>
              <a:ext uri="{FF2B5EF4-FFF2-40B4-BE49-F238E27FC236}">
                <a16:creationId xmlns:a16="http://schemas.microsoft.com/office/drawing/2014/main" id="{761029B1-C31D-464E-B5C7-CE09F7DE56A6}"/>
              </a:ext>
            </a:extLst>
          </p:cNvPr>
          <p:cNvSpPr/>
          <p:nvPr/>
        </p:nvSpPr>
        <p:spPr bwMode="auto">
          <a:xfrm>
            <a:off x="2862852" y="2651356"/>
            <a:ext cx="1224000" cy="1136920"/>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3000" b="1" dirty="0">
                <a:solidFill>
                  <a:srgbClr val="24387F"/>
                </a:solidFill>
              </a:rPr>
              <a:t>$160M</a:t>
            </a:r>
            <a:br>
              <a:rPr lang="en-GB" dirty="0">
                <a:solidFill>
                  <a:srgbClr val="706F6F"/>
                </a:solidFill>
              </a:rPr>
            </a:br>
            <a:r>
              <a:rPr lang="en-GB" sz="1200" dirty="0">
                <a:solidFill>
                  <a:srgbClr val="706F6F"/>
                </a:solidFill>
              </a:rPr>
              <a:t>INVESTMENT BY COMPUTACENTER</a:t>
            </a:r>
          </a:p>
        </p:txBody>
      </p:sp>
      <p:sp>
        <p:nvSpPr>
          <p:cNvPr id="19" name="Rectangle 18">
            <a:extLst>
              <a:ext uri="{FF2B5EF4-FFF2-40B4-BE49-F238E27FC236}">
                <a16:creationId xmlns:a16="http://schemas.microsoft.com/office/drawing/2014/main" id="{761029B1-C31D-464E-B5C7-CE09F7DE56A6}"/>
              </a:ext>
            </a:extLst>
          </p:cNvPr>
          <p:cNvSpPr/>
          <p:nvPr/>
        </p:nvSpPr>
        <p:spPr bwMode="auto">
          <a:xfrm>
            <a:off x="1666870" y="3889203"/>
            <a:ext cx="1094400" cy="1024189"/>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3000" b="1" dirty="0">
                <a:solidFill>
                  <a:srgbClr val="24387F"/>
                </a:solidFill>
              </a:rPr>
              <a:t>200</a:t>
            </a:r>
            <a:br>
              <a:rPr lang="en-GB" dirty="0">
                <a:solidFill>
                  <a:srgbClr val="706F6F"/>
                </a:solidFill>
              </a:rPr>
            </a:br>
            <a:r>
              <a:rPr lang="en-GB" sz="1200" cap="all" dirty="0">
                <a:solidFill>
                  <a:srgbClr val="706F6F"/>
                </a:solidFill>
              </a:rPr>
              <a:t>dedicated partner staff</a:t>
            </a:r>
          </a:p>
        </p:txBody>
      </p:sp>
      <p:sp>
        <p:nvSpPr>
          <p:cNvPr id="20" name="Rectangle 19">
            <a:extLst>
              <a:ext uri="{FF2B5EF4-FFF2-40B4-BE49-F238E27FC236}">
                <a16:creationId xmlns:a16="http://schemas.microsoft.com/office/drawing/2014/main" id="{761029B1-C31D-464E-B5C7-CE09F7DE56A6}"/>
              </a:ext>
            </a:extLst>
          </p:cNvPr>
          <p:cNvSpPr/>
          <p:nvPr/>
        </p:nvSpPr>
        <p:spPr bwMode="auto">
          <a:xfrm>
            <a:off x="413288" y="5008318"/>
            <a:ext cx="1152000" cy="1152744"/>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3200" b="1" dirty="0">
                <a:solidFill>
                  <a:srgbClr val="24387F"/>
                </a:solidFill>
              </a:rPr>
              <a:t>8</a:t>
            </a:r>
            <a:br>
              <a:rPr lang="en-GB" dirty="0">
                <a:solidFill>
                  <a:srgbClr val="706F6F"/>
                </a:solidFill>
              </a:rPr>
            </a:br>
            <a:r>
              <a:rPr lang="en-GB" sz="1200" dirty="0">
                <a:solidFill>
                  <a:srgbClr val="706F6F"/>
                </a:solidFill>
              </a:rPr>
              <a:t>COUNTRIES WITH SITE SUPPORT IN AMERICAS</a:t>
            </a:r>
          </a:p>
        </p:txBody>
      </p:sp>
      <p:sp>
        <p:nvSpPr>
          <p:cNvPr id="21" name="Rectangle 20">
            <a:extLst>
              <a:ext uri="{FF2B5EF4-FFF2-40B4-BE49-F238E27FC236}">
                <a16:creationId xmlns:a16="http://schemas.microsoft.com/office/drawing/2014/main" id="{761029B1-C31D-464E-B5C7-CE09F7DE56A6}"/>
              </a:ext>
            </a:extLst>
          </p:cNvPr>
          <p:cNvSpPr/>
          <p:nvPr/>
        </p:nvSpPr>
        <p:spPr bwMode="auto">
          <a:xfrm>
            <a:off x="1666870" y="5008318"/>
            <a:ext cx="1094400" cy="1155203"/>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3200" b="1" dirty="0">
                <a:solidFill>
                  <a:srgbClr val="24387F"/>
                </a:solidFill>
              </a:rPr>
              <a:t>40</a:t>
            </a:r>
            <a:br>
              <a:rPr lang="en-GB" dirty="0">
                <a:solidFill>
                  <a:srgbClr val="706F6F"/>
                </a:solidFill>
              </a:rPr>
            </a:br>
            <a:r>
              <a:rPr lang="en-GB" sz="1200" dirty="0">
                <a:solidFill>
                  <a:srgbClr val="706F6F"/>
                </a:solidFill>
              </a:rPr>
              <a:t>COUNTRIES SUPPLIED TO FROM NEWARK</a:t>
            </a:r>
          </a:p>
        </p:txBody>
      </p:sp>
      <p:sp>
        <p:nvSpPr>
          <p:cNvPr id="22" name="Rectangle 21">
            <a:extLst>
              <a:ext uri="{FF2B5EF4-FFF2-40B4-BE49-F238E27FC236}">
                <a16:creationId xmlns:a16="http://schemas.microsoft.com/office/drawing/2014/main" id="{761029B1-C31D-464E-B5C7-CE09F7DE56A6}"/>
              </a:ext>
            </a:extLst>
          </p:cNvPr>
          <p:cNvSpPr/>
          <p:nvPr/>
        </p:nvSpPr>
        <p:spPr bwMode="auto">
          <a:xfrm>
            <a:off x="2862851" y="5008318"/>
            <a:ext cx="1228285" cy="1162785"/>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3200" b="1" dirty="0">
                <a:solidFill>
                  <a:srgbClr val="24387F"/>
                </a:solidFill>
              </a:rPr>
              <a:t>3</a:t>
            </a:r>
            <a:br>
              <a:rPr lang="en-GB" dirty="0">
                <a:solidFill>
                  <a:srgbClr val="706F6F"/>
                </a:solidFill>
              </a:rPr>
            </a:br>
            <a:r>
              <a:rPr lang="en-GB" sz="1200" dirty="0">
                <a:solidFill>
                  <a:srgbClr val="706F6F"/>
                </a:solidFill>
              </a:rPr>
              <a:t>AMERICAS IN AMERICAS WITH LEGAL ENTITIES</a:t>
            </a:r>
          </a:p>
        </p:txBody>
      </p:sp>
      <p:pic>
        <p:nvPicPr>
          <p:cNvPr id="23" name="Picture 2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312750" y="2391986"/>
            <a:ext cx="7515909" cy="2123863"/>
          </a:xfrm>
          <a:prstGeom prst="rect">
            <a:avLst/>
          </a:prstGeom>
        </p:spPr>
      </p:pic>
      <p:pic>
        <p:nvPicPr>
          <p:cNvPr id="24" name="Picture 2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0991566" y="249387"/>
            <a:ext cx="924520" cy="562224"/>
          </a:xfrm>
          <a:prstGeom prst="rect">
            <a:avLst/>
          </a:prstGeom>
        </p:spPr>
      </p:pic>
    </p:spTree>
    <p:extLst>
      <p:ext uri="{BB962C8B-B14F-4D97-AF65-F5344CB8AC3E}">
        <p14:creationId xmlns:p14="http://schemas.microsoft.com/office/powerpoint/2010/main" val="3620434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5"/>
          </p:nvPr>
        </p:nvSpPr>
        <p:spPr/>
        <p:txBody>
          <a:bodyPr/>
          <a:lstStyle/>
          <a:p>
            <a:r>
              <a:rPr lang="en-GB"/>
              <a:t>© Computacenter 2019</a:t>
            </a:r>
            <a:endParaRPr lang="en-GB" dirty="0"/>
          </a:p>
        </p:txBody>
      </p:sp>
      <p:sp>
        <p:nvSpPr>
          <p:cNvPr id="4" name="Slide Number Placeholder 3"/>
          <p:cNvSpPr>
            <a:spLocks noGrp="1"/>
          </p:cNvSpPr>
          <p:nvPr>
            <p:ph type="sldNum" sz="quarter" idx="16"/>
          </p:nvPr>
        </p:nvSpPr>
        <p:spPr/>
        <p:txBody>
          <a:bodyPr/>
          <a:lstStyle/>
          <a:p>
            <a:fld id="{79DF52E5-626C-4C96-8CF3-AEAB181F00C0}" type="slidenum">
              <a:rPr lang="en-GB" smtClean="0"/>
              <a:pPr/>
              <a:t>5</a:t>
            </a:fld>
            <a:endParaRPr lang="en-GB" dirty="0"/>
          </a:p>
        </p:txBody>
      </p:sp>
      <p:sp>
        <p:nvSpPr>
          <p:cNvPr id="5" name="Title 4"/>
          <p:cNvSpPr>
            <a:spLocks noGrp="1"/>
          </p:cNvSpPr>
          <p:nvPr>
            <p:ph type="title"/>
          </p:nvPr>
        </p:nvSpPr>
        <p:spPr/>
        <p:txBody>
          <a:bodyPr>
            <a:normAutofit fontScale="90000"/>
          </a:bodyPr>
          <a:lstStyle/>
          <a:p>
            <a:r>
              <a:rPr lang="en-GB" cap="none" dirty="0"/>
              <a:t>Computacenter Service Desk Coverage in the USA</a:t>
            </a:r>
          </a:p>
        </p:txBody>
      </p:sp>
      <p:sp>
        <p:nvSpPr>
          <p:cNvPr id="6" name="Subtitle 5"/>
          <p:cNvSpPr>
            <a:spLocks noGrp="1"/>
          </p:cNvSpPr>
          <p:nvPr>
            <p:ph type="subTitle" idx="17"/>
          </p:nvPr>
        </p:nvSpPr>
        <p:spPr>
          <a:xfrm>
            <a:off x="335902" y="899555"/>
            <a:ext cx="11539370" cy="415420"/>
          </a:xfrm>
        </p:spPr>
        <p:txBody>
          <a:bodyPr>
            <a:normAutofit lnSpcReduction="10000"/>
          </a:bodyPr>
          <a:lstStyle/>
          <a:p>
            <a:r>
              <a:rPr lang="en-GB" cap="none" dirty="0"/>
              <a:t>Putting customers first</a:t>
            </a:r>
          </a:p>
        </p:txBody>
      </p:sp>
      <p:cxnSp>
        <p:nvCxnSpPr>
          <p:cNvPr id="7" name="Straight Connector 6"/>
          <p:cNvCxnSpPr/>
          <p:nvPr/>
        </p:nvCxnSpPr>
        <p:spPr bwMode="auto">
          <a:xfrm>
            <a:off x="4830294" y="1511379"/>
            <a:ext cx="6717364" cy="0"/>
          </a:xfrm>
          <a:prstGeom prst="line">
            <a:avLst/>
          </a:prstGeom>
          <a:solidFill>
            <a:schemeClr val="bg1"/>
          </a:solidFill>
          <a:ln w="9525" cap="flat" cmpd="sng" algn="ctr">
            <a:solidFill>
              <a:schemeClr val="bg2"/>
            </a:solidFill>
            <a:prstDash val="solid"/>
            <a:round/>
            <a:headEnd type="non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 name="Rectangle 7">
            <a:extLst>
              <a:ext uri="{FF2B5EF4-FFF2-40B4-BE49-F238E27FC236}">
                <a16:creationId xmlns:a16="http://schemas.microsoft.com/office/drawing/2014/main" id="{9DEBEFBC-29AA-4083-A9C9-84EF70F0DD83}"/>
              </a:ext>
            </a:extLst>
          </p:cNvPr>
          <p:cNvSpPr/>
          <p:nvPr/>
        </p:nvSpPr>
        <p:spPr>
          <a:xfrm>
            <a:off x="402728" y="1624649"/>
            <a:ext cx="4577645" cy="2092881"/>
          </a:xfrm>
          <a:prstGeom prst="rect">
            <a:avLst/>
          </a:prstGeom>
        </p:spPr>
        <p:txBody>
          <a:bodyPr wrap="square">
            <a:spAutoFit/>
          </a:bodyPr>
          <a:lstStyle/>
          <a:p>
            <a:pPr marL="273050" indent="-273050">
              <a:spcAft>
                <a:spcPts val="300"/>
              </a:spcAft>
              <a:buClr>
                <a:schemeClr val="tx2"/>
              </a:buClr>
              <a:buFont typeface="Arial" panose="020B0604020202020204" pitchFamily="34" charset="0"/>
              <a:buChar char="•"/>
            </a:pPr>
            <a:r>
              <a:rPr lang="en-GB" sz="2000" dirty="0">
                <a:solidFill>
                  <a:schemeClr val="tx2"/>
                </a:solidFill>
              </a:rPr>
              <a:t>Local leadership engagement</a:t>
            </a:r>
          </a:p>
          <a:p>
            <a:pPr marL="273050" indent="-273050">
              <a:spcAft>
                <a:spcPts val="300"/>
              </a:spcAft>
              <a:buClr>
                <a:schemeClr val="tx2"/>
              </a:buClr>
              <a:buFont typeface="Arial" panose="020B0604020202020204" pitchFamily="34" charset="0"/>
              <a:buChar char="•"/>
            </a:pPr>
            <a:r>
              <a:rPr lang="en-GB" sz="2000" dirty="0">
                <a:solidFill>
                  <a:schemeClr val="tx2"/>
                </a:solidFill>
              </a:rPr>
              <a:t>End-to-end user support; locally and globally</a:t>
            </a:r>
          </a:p>
          <a:p>
            <a:pPr marL="273050" indent="-273050">
              <a:spcAft>
                <a:spcPts val="300"/>
              </a:spcAft>
              <a:buClr>
                <a:schemeClr val="tx2"/>
              </a:buClr>
              <a:buFont typeface="Arial" panose="020B0604020202020204" pitchFamily="34" charset="0"/>
              <a:buChar char="•"/>
            </a:pPr>
            <a:r>
              <a:rPr lang="en-GB" sz="2000" dirty="0">
                <a:solidFill>
                  <a:schemeClr val="tx2"/>
                </a:solidFill>
              </a:rPr>
              <a:t>High quality, multi-lingual service desk</a:t>
            </a:r>
          </a:p>
          <a:p>
            <a:pPr marL="273050" indent="-273050">
              <a:spcAft>
                <a:spcPts val="300"/>
              </a:spcAft>
              <a:buClr>
                <a:schemeClr val="tx2"/>
              </a:buClr>
              <a:buFont typeface="Arial" panose="020B0604020202020204" pitchFamily="34" charset="0"/>
              <a:buChar char="•"/>
            </a:pPr>
            <a:r>
              <a:rPr lang="en-GB" sz="2000" dirty="0">
                <a:solidFill>
                  <a:schemeClr val="tx2"/>
                </a:solidFill>
              </a:rPr>
              <a:t>‘Follow the sun’ or local 24x7 support</a:t>
            </a:r>
          </a:p>
          <a:p>
            <a:pPr marL="273050" indent="-273050">
              <a:spcAft>
                <a:spcPts val="300"/>
              </a:spcAft>
              <a:buClr>
                <a:schemeClr val="tx2"/>
              </a:buClr>
              <a:buFont typeface="Arial" panose="020B0604020202020204" pitchFamily="34" charset="0"/>
              <a:buChar char="•"/>
            </a:pPr>
            <a:r>
              <a:rPr lang="en-GB" sz="2000" dirty="0">
                <a:solidFill>
                  <a:schemeClr val="tx2"/>
                </a:solidFill>
              </a:rPr>
              <a:t>Three Regional Service </a:t>
            </a:r>
            <a:r>
              <a:rPr lang="en-GB" sz="2000" dirty="0" err="1">
                <a:solidFill>
                  <a:schemeClr val="tx2"/>
                </a:solidFill>
              </a:rPr>
              <a:t>Centers</a:t>
            </a:r>
            <a:r>
              <a:rPr lang="en-GB" sz="2000" dirty="0">
                <a:solidFill>
                  <a:schemeClr val="tx2"/>
                </a:solidFill>
              </a:rPr>
              <a:t>: Mexico City, Dallas TX, Pittston PA</a:t>
            </a:r>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877649" y="1614996"/>
            <a:ext cx="6670009" cy="3443201"/>
          </a:xfrm>
          <a:prstGeom prst="rect">
            <a:avLst/>
          </a:prstGeom>
        </p:spPr>
      </p:pic>
      <p:sp>
        <p:nvSpPr>
          <p:cNvPr id="10" name="Rectangle 9">
            <a:extLst>
              <a:ext uri="{FF2B5EF4-FFF2-40B4-BE49-F238E27FC236}">
                <a16:creationId xmlns:a16="http://schemas.microsoft.com/office/drawing/2014/main" id="{761029B1-C31D-464E-B5C7-CE09F7DE56A6}"/>
              </a:ext>
            </a:extLst>
          </p:cNvPr>
          <p:cNvSpPr/>
          <p:nvPr/>
        </p:nvSpPr>
        <p:spPr bwMode="auto">
          <a:xfrm>
            <a:off x="3256956" y="5058600"/>
            <a:ext cx="1285252" cy="1106704"/>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3200" b="1" dirty="0">
                <a:solidFill>
                  <a:srgbClr val="24387F"/>
                </a:solidFill>
              </a:rPr>
              <a:t>40</a:t>
            </a:r>
            <a:br>
              <a:rPr lang="en-GB" dirty="0">
                <a:solidFill>
                  <a:srgbClr val="706F6F"/>
                </a:solidFill>
              </a:rPr>
            </a:br>
            <a:r>
              <a:rPr lang="en-GB" sz="1200" dirty="0">
                <a:solidFill>
                  <a:srgbClr val="706F6F"/>
                </a:solidFill>
              </a:rPr>
              <a:t>US STATES WITH DEDICATED PEOPLE</a:t>
            </a:r>
          </a:p>
        </p:txBody>
      </p:sp>
      <p:sp>
        <p:nvSpPr>
          <p:cNvPr id="11" name="Rectangle 10">
            <a:extLst>
              <a:ext uri="{FF2B5EF4-FFF2-40B4-BE49-F238E27FC236}">
                <a16:creationId xmlns:a16="http://schemas.microsoft.com/office/drawing/2014/main" id="{761029B1-C31D-464E-B5C7-CE09F7DE56A6}"/>
              </a:ext>
            </a:extLst>
          </p:cNvPr>
          <p:cNvSpPr/>
          <p:nvPr/>
        </p:nvSpPr>
        <p:spPr bwMode="auto">
          <a:xfrm>
            <a:off x="1942116" y="3945573"/>
            <a:ext cx="1182198" cy="999501"/>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spcBef>
                <a:spcPts val="600"/>
              </a:spcBef>
            </a:pPr>
            <a:r>
              <a:rPr lang="en-GB" sz="3200" b="1" dirty="0">
                <a:solidFill>
                  <a:srgbClr val="24387F"/>
                </a:solidFill>
              </a:rPr>
              <a:t>300</a:t>
            </a:r>
            <a:br>
              <a:rPr lang="en-GB" dirty="0">
                <a:solidFill>
                  <a:srgbClr val="706F6F"/>
                </a:solidFill>
              </a:rPr>
            </a:br>
            <a:r>
              <a:rPr lang="en-GB" sz="1200" cap="all" dirty="0" err="1">
                <a:solidFill>
                  <a:srgbClr val="706F6F"/>
                </a:solidFill>
              </a:rPr>
              <a:t>mexico</a:t>
            </a:r>
            <a:r>
              <a:rPr lang="en-GB" sz="1200" cap="all" dirty="0">
                <a:solidFill>
                  <a:srgbClr val="706F6F"/>
                </a:solidFill>
              </a:rPr>
              <a:t> employees</a:t>
            </a:r>
          </a:p>
        </p:txBody>
      </p:sp>
      <p:sp>
        <p:nvSpPr>
          <p:cNvPr id="12" name="Rectangle 11">
            <a:extLst>
              <a:ext uri="{FF2B5EF4-FFF2-40B4-BE49-F238E27FC236}">
                <a16:creationId xmlns:a16="http://schemas.microsoft.com/office/drawing/2014/main" id="{761029B1-C31D-464E-B5C7-CE09F7DE56A6}"/>
              </a:ext>
            </a:extLst>
          </p:cNvPr>
          <p:cNvSpPr/>
          <p:nvPr/>
        </p:nvSpPr>
        <p:spPr bwMode="auto">
          <a:xfrm>
            <a:off x="1916023" y="5059135"/>
            <a:ext cx="1208291" cy="1106169"/>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spcBef>
                <a:spcPts val="600"/>
              </a:spcBef>
            </a:pPr>
            <a:r>
              <a:rPr lang="en-GB" sz="3200" b="1" dirty="0">
                <a:solidFill>
                  <a:srgbClr val="24387F"/>
                </a:solidFill>
              </a:rPr>
              <a:t>150</a:t>
            </a:r>
            <a:br>
              <a:rPr lang="en-GB" dirty="0">
                <a:solidFill>
                  <a:srgbClr val="706F6F"/>
                </a:solidFill>
              </a:rPr>
            </a:br>
            <a:r>
              <a:rPr lang="en-GB" sz="1200" dirty="0">
                <a:solidFill>
                  <a:srgbClr val="706F6F"/>
                </a:solidFill>
              </a:rPr>
              <a:t>SITES WITH DEDICATED STAFF</a:t>
            </a:r>
          </a:p>
        </p:txBody>
      </p:sp>
      <p:sp>
        <p:nvSpPr>
          <p:cNvPr id="13" name="Rectangle 12">
            <a:extLst>
              <a:ext uri="{FF2B5EF4-FFF2-40B4-BE49-F238E27FC236}">
                <a16:creationId xmlns:a16="http://schemas.microsoft.com/office/drawing/2014/main" id="{761029B1-C31D-464E-B5C7-CE09F7DE56A6}"/>
              </a:ext>
            </a:extLst>
          </p:cNvPr>
          <p:cNvSpPr/>
          <p:nvPr/>
        </p:nvSpPr>
        <p:spPr bwMode="auto">
          <a:xfrm>
            <a:off x="519387" y="5073868"/>
            <a:ext cx="1263995" cy="1091436"/>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spcBef>
                <a:spcPts val="600"/>
              </a:spcBef>
            </a:pPr>
            <a:r>
              <a:rPr lang="en-GB" sz="2800" b="1" dirty="0">
                <a:solidFill>
                  <a:srgbClr val="24387F"/>
                </a:solidFill>
              </a:rPr>
              <a:t>1.2m</a:t>
            </a:r>
            <a:br>
              <a:rPr lang="en-GB" dirty="0">
                <a:solidFill>
                  <a:srgbClr val="706F6F"/>
                </a:solidFill>
              </a:rPr>
            </a:br>
            <a:r>
              <a:rPr lang="en-GB" sz="1200" dirty="0">
                <a:solidFill>
                  <a:srgbClr val="706F6F"/>
                </a:solidFill>
              </a:rPr>
              <a:t>CONTACTS </a:t>
            </a:r>
            <a:br>
              <a:rPr lang="en-GB" sz="1200" dirty="0">
                <a:solidFill>
                  <a:srgbClr val="706F6F"/>
                </a:solidFill>
              </a:rPr>
            </a:br>
            <a:r>
              <a:rPr lang="en-GB" sz="1200" dirty="0">
                <a:solidFill>
                  <a:srgbClr val="706F6F"/>
                </a:solidFill>
              </a:rPr>
              <a:t>&amp; REQUESTS </a:t>
            </a:r>
            <a:br>
              <a:rPr lang="en-GB" sz="1200" dirty="0">
                <a:solidFill>
                  <a:srgbClr val="706F6F"/>
                </a:solidFill>
              </a:rPr>
            </a:br>
            <a:r>
              <a:rPr lang="en-GB" sz="1200" dirty="0">
                <a:solidFill>
                  <a:srgbClr val="706F6F"/>
                </a:solidFill>
              </a:rPr>
              <a:t>PER YEAR</a:t>
            </a:r>
          </a:p>
        </p:txBody>
      </p:sp>
      <p:sp>
        <p:nvSpPr>
          <p:cNvPr id="14" name="Rectangle 13">
            <a:extLst>
              <a:ext uri="{FF2B5EF4-FFF2-40B4-BE49-F238E27FC236}">
                <a16:creationId xmlns:a16="http://schemas.microsoft.com/office/drawing/2014/main" id="{761029B1-C31D-464E-B5C7-CE09F7DE56A6}"/>
              </a:ext>
            </a:extLst>
          </p:cNvPr>
          <p:cNvSpPr/>
          <p:nvPr/>
        </p:nvSpPr>
        <p:spPr bwMode="auto">
          <a:xfrm>
            <a:off x="519387" y="3945573"/>
            <a:ext cx="1263995" cy="999501"/>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spcBef>
                <a:spcPts val="600"/>
              </a:spcBef>
            </a:pPr>
            <a:r>
              <a:rPr lang="en-GB" sz="3200" b="1" dirty="0">
                <a:solidFill>
                  <a:srgbClr val="24387F"/>
                </a:solidFill>
              </a:rPr>
              <a:t>600</a:t>
            </a:r>
            <a:br>
              <a:rPr lang="en-GB" dirty="0">
                <a:solidFill>
                  <a:srgbClr val="706F6F"/>
                </a:solidFill>
              </a:rPr>
            </a:br>
            <a:r>
              <a:rPr lang="en-GB" sz="1200" dirty="0">
                <a:solidFill>
                  <a:srgbClr val="706F6F"/>
                </a:solidFill>
              </a:rPr>
              <a:t>EMPLOYED</a:t>
            </a:r>
            <a:r>
              <a:rPr lang="en-GB" dirty="0">
                <a:solidFill>
                  <a:srgbClr val="706F6F"/>
                </a:solidFill>
              </a:rPr>
              <a:t> </a:t>
            </a:r>
            <a:r>
              <a:rPr lang="en-GB" sz="1200" dirty="0">
                <a:solidFill>
                  <a:srgbClr val="706F6F"/>
                </a:solidFill>
              </a:rPr>
              <a:t>US TECHNICAL STAFF</a:t>
            </a:r>
          </a:p>
        </p:txBody>
      </p:sp>
      <p:sp>
        <p:nvSpPr>
          <p:cNvPr id="15" name="Rectangle 14">
            <a:extLst>
              <a:ext uri="{FF2B5EF4-FFF2-40B4-BE49-F238E27FC236}">
                <a16:creationId xmlns:a16="http://schemas.microsoft.com/office/drawing/2014/main" id="{761029B1-C31D-464E-B5C7-CE09F7DE56A6}"/>
              </a:ext>
            </a:extLst>
          </p:cNvPr>
          <p:cNvSpPr/>
          <p:nvPr/>
        </p:nvSpPr>
        <p:spPr bwMode="auto">
          <a:xfrm>
            <a:off x="3283048" y="3945573"/>
            <a:ext cx="1254319" cy="999501"/>
          </a:xfrm>
          <a:prstGeom prst="rect">
            <a:avLst/>
          </a:prstGeom>
          <a:gradFill>
            <a:gsLst>
              <a:gs pos="100000">
                <a:srgbClr val="DADBDE"/>
              </a:gs>
              <a:gs pos="0">
                <a:srgbClr val="F0F1F4"/>
              </a:gs>
            </a:gsLst>
            <a:lin ang="5400000" scaled="1"/>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spcBef>
                <a:spcPts val="600"/>
              </a:spcBef>
            </a:pPr>
            <a:r>
              <a:rPr lang="en-GB" sz="3200" b="1" dirty="0">
                <a:solidFill>
                  <a:srgbClr val="24387F"/>
                </a:solidFill>
              </a:rPr>
              <a:t>200</a:t>
            </a:r>
            <a:br>
              <a:rPr lang="en-GB" dirty="0">
                <a:solidFill>
                  <a:srgbClr val="706F6F"/>
                </a:solidFill>
              </a:rPr>
            </a:br>
            <a:r>
              <a:rPr lang="en-GB" sz="1200" cap="all" dirty="0">
                <a:solidFill>
                  <a:srgbClr val="706F6F"/>
                </a:solidFill>
              </a:rPr>
              <a:t>dedicated partner staff</a:t>
            </a:r>
          </a:p>
        </p:txBody>
      </p:sp>
      <p:sp>
        <p:nvSpPr>
          <p:cNvPr id="16" name="Rectangle 15"/>
          <p:cNvSpPr/>
          <p:nvPr/>
        </p:nvSpPr>
        <p:spPr>
          <a:xfrm>
            <a:off x="8966958" y="4885073"/>
            <a:ext cx="2855054" cy="230832"/>
          </a:xfrm>
          <a:prstGeom prst="rect">
            <a:avLst/>
          </a:prstGeom>
        </p:spPr>
        <p:txBody>
          <a:bodyPr wrap="square">
            <a:spAutoFit/>
          </a:bodyPr>
          <a:lstStyle/>
          <a:p>
            <a:pPr algn="ctr" defTabSz="1042988">
              <a:lnSpc>
                <a:spcPct val="90000"/>
              </a:lnSpc>
              <a:spcBef>
                <a:spcPts val="600"/>
              </a:spcBef>
            </a:pPr>
            <a:r>
              <a:rPr lang="en-GB" sz="1000" b="1" dirty="0">
                <a:solidFill>
                  <a:schemeClr val="tx2"/>
                </a:solidFill>
              </a:rPr>
              <a:t>460 </a:t>
            </a:r>
            <a:r>
              <a:rPr lang="en-GB" sz="1000" dirty="0">
                <a:solidFill>
                  <a:schemeClr val="tx2"/>
                </a:solidFill>
              </a:rPr>
              <a:t>CUSTOMER LOCATIONS SUPPORTED </a:t>
            </a:r>
          </a:p>
        </p:txBody>
      </p:sp>
      <p:sp>
        <p:nvSpPr>
          <p:cNvPr id="17" name="Oval 16"/>
          <p:cNvSpPr/>
          <p:nvPr/>
        </p:nvSpPr>
        <p:spPr bwMode="auto">
          <a:xfrm>
            <a:off x="9120336" y="4945074"/>
            <a:ext cx="144016" cy="144016"/>
          </a:xfrm>
          <a:prstGeom prst="ellipse">
            <a:avLst/>
          </a:prstGeom>
          <a:solidFill>
            <a:srgbClr val="00B0F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GB" dirty="0">
              <a:solidFill>
                <a:schemeClr val="tx2"/>
              </a:solidFill>
            </a:endParaRPr>
          </a:p>
        </p:txBody>
      </p:sp>
      <p:cxnSp>
        <p:nvCxnSpPr>
          <p:cNvPr id="18" name="Straight Connector 17"/>
          <p:cNvCxnSpPr/>
          <p:nvPr/>
        </p:nvCxnSpPr>
        <p:spPr bwMode="auto">
          <a:xfrm>
            <a:off x="4830294" y="5173613"/>
            <a:ext cx="6717364" cy="0"/>
          </a:xfrm>
          <a:prstGeom prst="line">
            <a:avLst/>
          </a:prstGeom>
          <a:solidFill>
            <a:schemeClr val="bg1"/>
          </a:solidFill>
          <a:ln w="9525" cap="flat" cmpd="sng" algn="ctr">
            <a:solidFill>
              <a:schemeClr val="bg2"/>
            </a:solidFill>
            <a:prstDash val="solid"/>
            <a:round/>
            <a:headEnd type="none" w="med" len="med"/>
            <a:tailEnd type="non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76493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4699413"/>
            <a:ext cx="12192000" cy="1505505"/>
          </a:xfrm>
          <a:prstGeom prst="rect">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GB" dirty="0">
              <a:solidFill>
                <a:schemeClr val="tx2"/>
              </a:solidFill>
            </a:endParaRPr>
          </a:p>
        </p:txBody>
      </p:sp>
      <p:sp>
        <p:nvSpPr>
          <p:cNvPr id="42" name="Title 41"/>
          <p:cNvSpPr>
            <a:spLocks noGrp="1"/>
          </p:cNvSpPr>
          <p:nvPr>
            <p:ph type="title"/>
          </p:nvPr>
        </p:nvSpPr>
        <p:spPr>
          <a:xfrm>
            <a:off x="379394" y="347740"/>
            <a:ext cx="10872788" cy="437334"/>
          </a:xfrm>
        </p:spPr>
        <p:txBody>
          <a:bodyPr>
            <a:normAutofit fontScale="90000"/>
          </a:bodyPr>
          <a:lstStyle/>
          <a:p>
            <a:r>
              <a:rPr lang="en-GB" cap="none" noProof="0" dirty="0"/>
              <a:t>Powerful Partnerships</a:t>
            </a:r>
            <a:br>
              <a:rPr lang="en-GB" cap="none" noProof="0" dirty="0"/>
            </a:br>
            <a:r>
              <a:rPr lang="en-GB" sz="2400" cap="none" dirty="0">
                <a:solidFill>
                  <a:schemeClr val="tx2"/>
                </a:solidFill>
              </a:rPr>
              <a:t>W</a:t>
            </a:r>
            <a:r>
              <a:rPr lang="en-GB" sz="2400" cap="none" noProof="0" dirty="0">
                <a:solidFill>
                  <a:schemeClr val="tx2"/>
                </a:solidFill>
              </a:rPr>
              <a:t>e represent our customers – vendor independence</a:t>
            </a:r>
            <a:r>
              <a:rPr lang="en-GB" cap="none" noProof="0" dirty="0">
                <a:solidFill>
                  <a:schemeClr val="tx2"/>
                </a:solidFill>
              </a:rPr>
              <a:t> </a:t>
            </a:r>
          </a:p>
        </p:txBody>
      </p:sp>
      <p:sp>
        <p:nvSpPr>
          <p:cNvPr id="4" name="Slide Number Placeholder 3"/>
          <p:cNvSpPr>
            <a:spLocks noGrp="1"/>
          </p:cNvSpPr>
          <p:nvPr>
            <p:ph type="sldNum" sz="quarter" idx="12"/>
          </p:nvPr>
        </p:nvSpPr>
        <p:spPr bwMode="gray">
          <a:xfrm>
            <a:off x="407988" y="6460479"/>
            <a:ext cx="216000"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DF52E5-626C-4C96-8CF3-AEAB181F00C0}" type="slidenum">
              <a:rPr lang="en-US" smtClean="0"/>
              <a:pPr/>
              <a:t>6</a:t>
            </a:fld>
            <a:endParaRPr lang="en-US" dirty="0"/>
          </a:p>
        </p:txBody>
      </p:sp>
      <p:sp>
        <p:nvSpPr>
          <p:cNvPr id="24" name="TextBox 23"/>
          <p:cNvSpPr txBox="1"/>
          <p:nvPr/>
        </p:nvSpPr>
        <p:spPr>
          <a:xfrm>
            <a:off x="2679597" y="2283239"/>
            <a:ext cx="2219828" cy="406976"/>
          </a:xfrm>
          <a:prstGeom prst="rect">
            <a:avLst/>
          </a:prstGeom>
          <a:noFill/>
          <a:ln>
            <a:noFill/>
          </a:ln>
        </p:spPr>
        <p:txBody>
          <a:bodyPr vert="horz" wrap="square" lIns="0" tIns="0" rIns="0" bIns="0" rtlCol="0">
            <a:noAutofit/>
          </a:bodyPr>
          <a:lstStyle/>
          <a:p>
            <a:pPr algn="ctr"/>
            <a:r>
              <a:rPr lang="en-GB" sz="1200" dirty="0">
                <a:solidFill>
                  <a:schemeClr val="tx2"/>
                </a:solidFill>
              </a:rPr>
              <a:t>Global Enterprise &amp; EMEA / US West </a:t>
            </a:r>
            <a:br>
              <a:rPr lang="en-GB" sz="1200" dirty="0">
                <a:solidFill>
                  <a:schemeClr val="tx2"/>
                </a:solidFill>
              </a:rPr>
            </a:br>
            <a:r>
              <a:rPr lang="en-GB" sz="1200" dirty="0">
                <a:solidFill>
                  <a:schemeClr val="tx2"/>
                </a:solidFill>
              </a:rPr>
              <a:t>Partner of the Year - 2018</a:t>
            </a:r>
          </a:p>
        </p:txBody>
      </p:sp>
      <p:sp>
        <p:nvSpPr>
          <p:cNvPr id="26" name="Rectangle 25"/>
          <p:cNvSpPr/>
          <p:nvPr/>
        </p:nvSpPr>
        <p:spPr>
          <a:xfrm>
            <a:off x="386058" y="3813875"/>
            <a:ext cx="2203427" cy="428588"/>
          </a:xfrm>
          <a:prstGeom prst="rect">
            <a:avLst/>
          </a:prstGeom>
          <a:noFill/>
          <a:ln>
            <a:noFill/>
          </a:ln>
        </p:spPr>
        <p:txBody>
          <a:bodyPr vert="horz" wrap="square" lIns="0" tIns="0" rIns="0" bIns="0" rtlCol="0">
            <a:noAutofit/>
          </a:bodyPr>
          <a:lstStyle/>
          <a:p>
            <a:pPr algn="ctr"/>
            <a:r>
              <a:rPr lang="en-GB" sz="1200" dirty="0">
                <a:solidFill>
                  <a:schemeClr val="tx2"/>
                </a:solidFill>
              </a:rPr>
              <a:t>Leading Partner </a:t>
            </a:r>
            <a:br>
              <a:rPr lang="en-GB" sz="1200" dirty="0">
                <a:solidFill>
                  <a:schemeClr val="tx2"/>
                </a:solidFill>
              </a:rPr>
            </a:br>
            <a:r>
              <a:rPr lang="en-GB" sz="1200" dirty="0">
                <a:solidFill>
                  <a:schemeClr val="tx2"/>
                </a:solidFill>
              </a:rPr>
              <a:t>in workplace &amp; data </a:t>
            </a:r>
            <a:r>
              <a:rPr lang="en-GB" sz="1200" dirty="0" err="1">
                <a:solidFill>
                  <a:schemeClr val="tx2"/>
                </a:solidFill>
              </a:rPr>
              <a:t>center</a:t>
            </a:r>
            <a:endParaRPr lang="en-GB" sz="1200" dirty="0">
              <a:solidFill>
                <a:schemeClr val="tx2"/>
              </a:solidFill>
            </a:endParaRPr>
          </a:p>
        </p:txBody>
      </p:sp>
      <p:sp>
        <p:nvSpPr>
          <p:cNvPr id="25" name="Rectangle 24"/>
          <p:cNvSpPr/>
          <p:nvPr/>
        </p:nvSpPr>
        <p:spPr>
          <a:xfrm>
            <a:off x="5013063" y="2298256"/>
            <a:ext cx="2193800" cy="427144"/>
          </a:xfrm>
          <a:prstGeom prst="rect">
            <a:avLst/>
          </a:prstGeom>
          <a:noFill/>
          <a:ln>
            <a:noFill/>
          </a:ln>
        </p:spPr>
        <p:txBody>
          <a:bodyPr vert="horz" wrap="square" lIns="0" tIns="0" rIns="0" bIns="0" rtlCol="0">
            <a:noAutofit/>
          </a:bodyPr>
          <a:lstStyle/>
          <a:p>
            <a:pPr algn="ctr"/>
            <a:r>
              <a:rPr lang="en-GB" sz="1200" dirty="0">
                <a:solidFill>
                  <a:schemeClr val="tx2"/>
                </a:solidFill>
              </a:rPr>
              <a:t>1 of 8 global </a:t>
            </a:r>
            <a:br>
              <a:rPr lang="en-GB" sz="1200" dirty="0">
                <a:solidFill>
                  <a:schemeClr val="tx2"/>
                </a:solidFill>
              </a:rPr>
            </a:br>
            <a:r>
              <a:rPr lang="en-GB" sz="1200" dirty="0">
                <a:solidFill>
                  <a:schemeClr val="tx2"/>
                </a:solidFill>
              </a:rPr>
              <a:t>Titanium Black Partners</a:t>
            </a:r>
          </a:p>
        </p:txBody>
      </p:sp>
      <p:grpSp>
        <p:nvGrpSpPr>
          <p:cNvPr id="15" name="Group 14"/>
          <p:cNvGrpSpPr/>
          <p:nvPr/>
        </p:nvGrpSpPr>
        <p:grpSpPr>
          <a:xfrm>
            <a:off x="5666935" y="1407324"/>
            <a:ext cx="857710" cy="769363"/>
            <a:chOff x="6364678" y="1424780"/>
            <a:chExt cx="988710" cy="886870"/>
          </a:xfrm>
        </p:grpSpPr>
        <p:sp>
          <p:nvSpPr>
            <p:cNvPr id="27" name="Rectangle 26"/>
            <p:cNvSpPr/>
            <p:nvPr/>
          </p:nvSpPr>
          <p:spPr bwMode="auto">
            <a:xfrm>
              <a:off x="6364678" y="1424780"/>
              <a:ext cx="988710" cy="88687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endParaRPr lang="en-GB" dirty="0">
                <a:solidFill>
                  <a:schemeClr val="tx2"/>
                </a:solidFill>
              </a:endParaRPr>
            </a:p>
          </p:txBody>
        </p:sp>
        <p:pic>
          <p:nvPicPr>
            <p:cNvPr id="28" name="Picture 2" descr="Image result for dell emc titanium black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9348" y="1500646"/>
              <a:ext cx="960062" cy="72375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p:cNvSpPr/>
          <p:nvPr/>
        </p:nvSpPr>
        <p:spPr>
          <a:xfrm>
            <a:off x="7295099" y="2288097"/>
            <a:ext cx="2218578" cy="421010"/>
          </a:xfrm>
          <a:prstGeom prst="rect">
            <a:avLst/>
          </a:prstGeom>
          <a:noFill/>
          <a:ln>
            <a:noFill/>
          </a:ln>
        </p:spPr>
        <p:txBody>
          <a:bodyPr vert="horz" wrap="square" lIns="0" tIns="0" rIns="0" bIns="0" rtlCol="0">
            <a:noAutofit/>
          </a:bodyPr>
          <a:lstStyle/>
          <a:p>
            <a:pPr algn="ctr"/>
            <a:r>
              <a:rPr lang="en-GB" sz="1200" dirty="0">
                <a:solidFill>
                  <a:schemeClr val="tx2"/>
                </a:solidFill>
              </a:rPr>
              <a:t>Synergy Partner of Choice </a:t>
            </a:r>
            <a:br>
              <a:rPr lang="en-GB" sz="1200" dirty="0">
                <a:solidFill>
                  <a:schemeClr val="tx2"/>
                </a:solidFill>
              </a:rPr>
            </a:br>
            <a:r>
              <a:rPr lang="en-GB" sz="1200" dirty="0">
                <a:solidFill>
                  <a:schemeClr val="tx2"/>
                </a:solidFill>
              </a:rPr>
              <a:t>EMEA  -2018</a:t>
            </a:r>
          </a:p>
        </p:txBody>
      </p:sp>
      <p:pic>
        <p:nvPicPr>
          <p:cNvPr id="31" name="Picture 2" descr="Image result for HPE platinum partne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051648" y="1414182"/>
            <a:ext cx="761595" cy="76032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Datapac HP Platnum Partne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900574" y="1457077"/>
            <a:ext cx="1542486" cy="70279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2694732" y="3804880"/>
            <a:ext cx="2209449" cy="439922"/>
          </a:xfrm>
          <a:prstGeom prst="rect">
            <a:avLst/>
          </a:prstGeom>
          <a:noFill/>
          <a:ln>
            <a:noFill/>
          </a:ln>
        </p:spPr>
        <p:txBody>
          <a:bodyPr vert="horz" wrap="square" lIns="0" tIns="0" rIns="0" bIns="0" rtlCol="0">
            <a:noAutofit/>
          </a:bodyPr>
          <a:lstStyle/>
          <a:p>
            <a:pPr algn="ctr"/>
            <a:r>
              <a:rPr lang="en-GB" sz="1200" dirty="0">
                <a:solidFill>
                  <a:schemeClr val="tx2"/>
                </a:solidFill>
              </a:rPr>
              <a:t>Globally, 3</a:t>
            </a:r>
            <a:r>
              <a:rPr lang="en-GB" sz="1200" baseline="30000" dirty="0">
                <a:solidFill>
                  <a:schemeClr val="tx2"/>
                </a:solidFill>
              </a:rPr>
              <a:t>rd</a:t>
            </a:r>
            <a:r>
              <a:rPr lang="en-GB" sz="1200" dirty="0">
                <a:solidFill>
                  <a:schemeClr val="tx2"/>
                </a:solidFill>
              </a:rPr>
              <a:t> largest Windows </a:t>
            </a:r>
            <a:br>
              <a:rPr lang="en-GB" sz="1200" dirty="0">
                <a:solidFill>
                  <a:schemeClr val="tx2"/>
                </a:solidFill>
              </a:rPr>
            </a:br>
            <a:r>
              <a:rPr lang="en-GB" sz="1200" dirty="0">
                <a:solidFill>
                  <a:schemeClr val="tx2"/>
                </a:solidFill>
              </a:rPr>
              <a:t>migration partner </a:t>
            </a:r>
          </a:p>
        </p:txBody>
      </p:sp>
      <p:sp>
        <p:nvSpPr>
          <p:cNvPr id="34" name="Rectangle 33"/>
          <p:cNvSpPr/>
          <p:nvPr/>
        </p:nvSpPr>
        <p:spPr>
          <a:xfrm>
            <a:off x="9607295" y="2281514"/>
            <a:ext cx="2219203" cy="407113"/>
          </a:xfrm>
          <a:prstGeom prst="rect">
            <a:avLst/>
          </a:prstGeom>
          <a:noFill/>
          <a:ln>
            <a:noFill/>
          </a:ln>
        </p:spPr>
        <p:txBody>
          <a:bodyPr vert="horz" wrap="square" lIns="0" tIns="0" rIns="0" bIns="0" rtlCol="0">
            <a:noAutofit/>
          </a:bodyPr>
          <a:lstStyle/>
          <a:p>
            <a:pPr algn="ctr"/>
            <a:r>
              <a:rPr lang="en-GB" sz="1200" dirty="0">
                <a:solidFill>
                  <a:schemeClr val="tx2"/>
                </a:solidFill>
              </a:rPr>
              <a:t>Highest accredited - Personal Systems </a:t>
            </a:r>
            <a:br>
              <a:rPr lang="en-GB" sz="1200" dirty="0">
                <a:solidFill>
                  <a:schemeClr val="tx2"/>
                </a:solidFill>
              </a:rPr>
            </a:br>
            <a:r>
              <a:rPr lang="en-GB" sz="1200" dirty="0">
                <a:solidFill>
                  <a:schemeClr val="tx2"/>
                </a:solidFill>
              </a:rPr>
              <a:t>- Imaging &amp; Printing</a:t>
            </a:r>
          </a:p>
        </p:txBody>
      </p:sp>
      <p:sp>
        <p:nvSpPr>
          <p:cNvPr id="36" name="Rectangle 35"/>
          <p:cNvSpPr/>
          <p:nvPr/>
        </p:nvSpPr>
        <p:spPr>
          <a:xfrm>
            <a:off x="381545" y="2290400"/>
            <a:ext cx="2215197" cy="276999"/>
          </a:xfrm>
          <a:prstGeom prst="rect">
            <a:avLst/>
          </a:prstGeom>
          <a:noFill/>
          <a:ln>
            <a:noFill/>
          </a:ln>
        </p:spPr>
        <p:txBody>
          <a:bodyPr vert="horz" wrap="square" lIns="0" tIns="0" rIns="0" bIns="0" rtlCol="0">
            <a:noAutofit/>
          </a:bodyPr>
          <a:lstStyle/>
          <a:p>
            <a:pPr algn="ctr"/>
            <a:r>
              <a:rPr lang="en-GB" sz="1200" dirty="0">
                <a:solidFill>
                  <a:schemeClr val="tx2"/>
                </a:solidFill>
              </a:rPr>
              <a:t>Leading </a:t>
            </a:r>
            <a:br>
              <a:rPr lang="en-GB" sz="1200" dirty="0">
                <a:solidFill>
                  <a:schemeClr val="tx2"/>
                </a:solidFill>
              </a:rPr>
            </a:br>
            <a:r>
              <a:rPr lang="en-GB" sz="1200" dirty="0">
                <a:solidFill>
                  <a:schemeClr val="tx2"/>
                </a:solidFill>
              </a:rPr>
              <a:t>Enterprise Partner</a:t>
            </a:r>
          </a:p>
        </p:txBody>
      </p:sp>
      <p:sp>
        <p:nvSpPr>
          <p:cNvPr id="38" name="Rectangle 37"/>
          <p:cNvSpPr/>
          <p:nvPr/>
        </p:nvSpPr>
        <p:spPr>
          <a:xfrm>
            <a:off x="7329343" y="3832212"/>
            <a:ext cx="2184334" cy="392552"/>
          </a:xfrm>
          <a:prstGeom prst="rect">
            <a:avLst/>
          </a:prstGeom>
          <a:noFill/>
          <a:ln>
            <a:noFill/>
          </a:ln>
        </p:spPr>
        <p:txBody>
          <a:bodyPr vert="horz" wrap="square" lIns="0" tIns="0" rIns="0" bIns="0" rtlCol="0">
            <a:noAutofit/>
          </a:bodyPr>
          <a:lstStyle/>
          <a:p>
            <a:pPr algn="ctr"/>
            <a:r>
              <a:rPr lang="en-GB" sz="1200" dirty="0">
                <a:solidFill>
                  <a:schemeClr val="tx2"/>
                </a:solidFill>
              </a:rPr>
              <a:t>Gold Accreditation for </a:t>
            </a:r>
            <a:br>
              <a:rPr lang="en-GB" sz="1200" dirty="0">
                <a:solidFill>
                  <a:schemeClr val="tx2"/>
                </a:solidFill>
              </a:rPr>
            </a:br>
            <a:r>
              <a:rPr lang="en-GB" sz="1200" dirty="0">
                <a:solidFill>
                  <a:schemeClr val="tx2"/>
                </a:solidFill>
              </a:rPr>
              <a:t>Sales and Service</a:t>
            </a:r>
          </a:p>
        </p:txBody>
      </p:sp>
      <p:sp>
        <p:nvSpPr>
          <p:cNvPr id="41" name="Rectangle 40"/>
          <p:cNvSpPr/>
          <p:nvPr/>
        </p:nvSpPr>
        <p:spPr>
          <a:xfrm>
            <a:off x="5003406" y="3847594"/>
            <a:ext cx="2187029" cy="366156"/>
          </a:xfrm>
          <a:prstGeom prst="rect">
            <a:avLst/>
          </a:prstGeom>
          <a:noFill/>
          <a:ln>
            <a:noFill/>
          </a:ln>
        </p:spPr>
        <p:txBody>
          <a:bodyPr vert="horz" wrap="square" lIns="0" tIns="0" rIns="0" bIns="0" rtlCol="0">
            <a:noAutofit/>
          </a:bodyPr>
          <a:lstStyle/>
          <a:p>
            <a:pPr algn="ctr"/>
            <a:r>
              <a:rPr lang="en-GB" sz="1200" dirty="0">
                <a:solidFill>
                  <a:schemeClr val="tx2"/>
                </a:solidFill>
              </a:rPr>
              <a:t>Partner of the Year </a:t>
            </a:r>
            <a:br>
              <a:rPr lang="en-GB" sz="1200" dirty="0">
                <a:solidFill>
                  <a:schemeClr val="tx2"/>
                </a:solidFill>
              </a:rPr>
            </a:br>
            <a:r>
              <a:rPr lang="en-GB" sz="1200" dirty="0">
                <a:solidFill>
                  <a:schemeClr val="tx2"/>
                </a:solidFill>
              </a:rPr>
              <a:t>EMEA - 2018</a:t>
            </a:r>
          </a:p>
        </p:txBody>
      </p:sp>
      <p:pic>
        <p:nvPicPr>
          <p:cNvPr id="53" name="Picture 4"/>
          <p:cNvPicPr>
            <a:picLocks noChangeAspect="1" noChangeArrowheads="1"/>
          </p:cNvPicPr>
          <p:nvPr/>
        </p:nvPicPr>
        <p:blipFill>
          <a:blip r:embed="rId6" cstate="print"/>
          <a:srcRect/>
          <a:stretch>
            <a:fillRect/>
          </a:stretch>
        </p:blipFill>
        <p:spPr bwMode="auto">
          <a:xfrm>
            <a:off x="3423907" y="1400617"/>
            <a:ext cx="776070" cy="776070"/>
          </a:xfrm>
          <a:prstGeom prst="rect">
            <a:avLst/>
          </a:prstGeom>
          <a:noFill/>
          <a:ln w="9525">
            <a:noFill/>
            <a:miter lim="800000"/>
            <a:headEnd/>
            <a:tailEnd/>
          </a:ln>
          <a:effectLst/>
        </p:spPr>
      </p:pic>
      <p:pic>
        <p:nvPicPr>
          <p:cNvPr id="54" name="Picture 53"/>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90043" y="1502868"/>
            <a:ext cx="1777640" cy="433994"/>
          </a:xfrm>
          <a:prstGeom prst="rect">
            <a:avLst/>
          </a:prstGeom>
        </p:spPr>
      </p:pic>
      <p:pic>
        <p:nvPicPr>
          <p:cNvPr id="57" name="Picture 56"/>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475983" y="2865428"/>
            <a:ext cx="885273" cy="885273"/>
          </a:xfrm>
          <a:prstGeom prst="rect">
            <a:avLst/>
          </a:prstGeom>
        </p:spPr>
      </p:pic>
      <p:pic>
        <p:nvPicPr>
          <p:cNvPr id="60" name="Picture 4" descr="Image result for Lenovo data center partner platinum logo 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534131" y="2911521"/>
            <a:ext cx="982097" cy="796392"/>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a:xfrm>
            <a:off x="9652642" y="3845750"/>
            <a:ext cx="2224585" cy="231322"/>
          </a:xfrm>
          <a:prstGeom prst="rect">
            <a:avLst/>
          </a:prstGeom>
          <a:noFill/>
          <a:ln>
            <a:noFill/>
          </a:ln>
        </p:spPr>
        <p:txBody>
          <a:bodyPr vert="horz" wrap="square" lIns="0" tIns="0" rIns="0" bIns="0" rtlCol="0">
            <a:noAutofit/>
          </a:bodyPr>
          <a:lstStyle/>
          <a:p>
            <a:pPr algn="ctr"/>
            <a:r>
              <a:rPr lang="en-GB" sz="1200" dirty="0">
                <a:solidFill>
                  <a:schemeClr val="tx2"/>
                </a:solidFill>
              </a:rPr>
              <a:t>Leading global </a:t>
            </a:r>
            <a:br>
              <a:rPr lang="en-GB" sz="1200" dirty="0">
                <a:solidFill>
                  <a:schemeClr val="tx2"/>
                </a:solidFill>
              </a:rPr>
            </a:br>
            <a:r>
              <a:rPr lang="en-GB" sz="1200" dirty="0">
                <a:solidFill>
                  <a:schemeClr val="tx2"/>
                </a:solidFill>
              </a:rPr>
              <a:t>Partner</a:t>
            </a:r>
          </a:p>
        </p:txBody>
      </p:sp>
      <p:pic>
        <p:nvPicPr>
          <p:cNvPr id="90" name="Picture 8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586630" y="4855546"/>
            <a:ext cx="729123" cy="373654"/>
          </a:xfrm>
          <a:prstGeom prst="rect">
            <a:avLst/>
          </a:prstGeom>
        </p:spPr>
      </p:pic>
      <p:pic>
        <p:nvPicPr>
          <p:cNvPr id="91" name="Picture 9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71398" y="5837081"/>
            <a:ext cx="914846" cy="289091"/>
          </a:xfrm>
          <a:prstGeom prst="rect">
            <a:avLst/>
          </a:prstGeom>
        </p:spPr>
      </p:pic>
      <p:pic>
        <p:nvPicPr>
          <p:cNvPr id="92" name="Picture 91"/>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603894" y="5410171"/>
            <a:ext cx="714959" cy="286018"/>
          </a:xfrm>
          <a:prstGeom prst="rect">
            <a:avLst/>
          </a:prstGeom>
        </p:spPr>
      </p:pic>
      <p:pic>
        <p:nvPicPr>
          <p:cNvPr id="93" name="Picture 92"/>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3375886" y="5410759"/>
            <a:ext cx="750342" cy="227354"/>
          </a:xfrm>
          <a:prstGeom prst="rect">
            <a:avLst/>
          </a:prstGeom>
        </p:spPr>
      </p:pic>
      <p:pic>
        <p:nvPicPr>
          <p:cNvPr id="94" name="Picture 93"/>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7513373" y="5475115"/>
            <a:ext cx="937375" cy="169932"/>
          </a:xfrm>
          <a:prstGeom prst="rect">
            <a:avLst/>
          </a:prstGeom>
        </p:spPr>
      </p:pic>
      <p:pic>
        <p:nvPicPr>
          <p:cNvPr id="95" name="Picture 94"/>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8011460" y="4869160"/>
            <a:ext cx="377248" cy="347317"/>
          </a:xfrm>
          <a:prstGeom prst="rect">
            <a:avLst/>
          </a:prstGeom>
        </p:spPr>
      </p:pic>
      <p:pic>
        <p:nvPicPr>
          <p:cNvPr id="96" name="Picture 4" descr="Image result for hitachi data systems logo png"/>
          <p:cNvPicPr>
            <a:picLocks noChangeAspect="1" noChangeArrowheads="1"/>
          </p:cNvPicPr>
          <p:nvPr/>
        </p:nvPicPr>
        <p:blipFill rotWithShape="1">
          <a:blip r:embed="rId16" cstate="screen">
            <a:extLst>
              <a:ext uri="{28A0092B-C50C-407E-A947-70E740481C1C}">
                <a14:useLocalDpi xmlns:a14="http://schemas.microsoft.com/office/drawing/2010/main" val="0"/>
              </a:ext>
            </a:extLst>
          </a:blip>
          <a:srcRect t="33262" b="26831"/>
          <a:stretch/>
        </p:blipFill>
        <p:spPr bwMode="auto">
          <a:xfrm>
            <a:off x="9513677" y="4963333"/>
            <a:ext cx="978550" cy="21602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6"/>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6867857" y="4878754"/>
            <a:ext cx="945681" cy="354985"/>
          </a:xfrm>
          <a:prstGeom prst="rect">
            <a:avLst/>
          </a:prstGeom>
        </p:spPr>
      </p:pic>
      <p:pic>
        <p:nvPicPr>
          <p:cNvPr id="99" name="Picture 98"/>
          <p:cNvPicPr>
            <a:picLocks noChangeAspect="1"/>
          </p:cNvPicPr>
          <p:nvPr/>
        </p:nvPicPr>
        <p:blipFill rotWithShape="1">
          <a:blip r:embed="rId18" cstate="screen">
            <a:extLst>
              <a:ext uri="{28A0092B-C50C-407E-A947-70E740481C1C}">
                <a14:useLocalDpi xmlns:a14="http://schemas.microsoft.com/office/drawing/2010/main" val="0"/>
              </a:ext>
            </a:extLst>
          </a:blip>
          <a:srcRect t="23401" b="13387"/>
          <a:stretch/>
        </p:blipFill>
        <p:spPr>
          <a:xfrm>
            <a:off x="5782724" y="4920982"/>
            <a:ext cx="887211" cy="308453"/>
          </a:xfrm>
          <a:prstGeom prst="rect">
            <a:avLst/>
          </a:prstGeom>
        </p:spPr>
      </p:pic>
      <p:pic>
        <p:nvPicPr>
          <p:cNvPr id="100" name="Picture 99"/>
          <p:cNvPicPr>
            <a:picLocks noChangeAspect="1"/>
          </p:cNvPicPr>
          <p:nvPr/>
        </p:nvPicPr>
        <p:blipFill rotWithShape="1">
          <a:blip r:embed="rId19" cstate="screen">
            <a:extLst>
              <a:ext uri="{28A0092B-C50C-407E-A947-70E740481C1C}">
                <a14:useLocalDpi xmlns:a14="http://schemas.microsoft.com/office/drawing/2010/main" val="0"/>
              </a:ext>
            </a:extLst>
          </a:blip>
          <a:srcRect t="26574" b="30722"/>
          <a:stretch/>
        </p:blipFill>
        <p:spPr>
          <a:xfrm>
            <a:off x="1928579" y="5883551"/>
            <a:ext cx="865354" cy="182065"/>
          </a:xfrm>
          <a:prstGeom prst="rect">
            <a:avLst/>
          </a:prstGeom>
        </p:spPr>
      </p:pic>
      <p:pic>
        <p:nvPicPr>
          <p:cNvPr id="101" name="Picture 6" descr="Image result for mcafee logo png"/>
          <p:cNvPicPr>
            <a:picLocks noChangeAspect="1" noChangeArrowheads="1"/>
          </p:cNvPicPr>
          <p:nvPr/>
        </p:nvPicPr>
        <p:blipFill>
          <a:blip r:embed="rId20" cstate="screen">
            <a:extLst>
              <a:ext uri="{28A0092B-C50C-407E-A947-70E740481C1C}">
                <a14:useLocalDpi xmlns:a14="http://schemas.microsoft.com/office/drawing/2010/main" val="0"/>
              </a:ext>
            </a:extLst>
          </a:blip>
          <a:srcRect/>
          <a:stretch>
            <a:fillRect/>
          </a:stretch>
        </p:blipFill>
        <p:spPr bwMode="auto">
          <a:xfrm>
            <a:off x="4367982" y="5453747"/>
            <a:ext cx="929569" cy="18664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0" descr="Image result for polycom logo png"/>
          <p:cNvPicPr>
            <a:picLocks noChangeAspect="1" noChangeArrowheads="1"/>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9759751" y="5433040"/>
            <a:ext cx="890377" cy="25512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6" descr="Image result for veritas logo png"/>
          <p:cNvPicPr>
            <a:picLocks noChangeAspect="1" noChangeArrowheads="1"/>
          </p:cNvPicPr>
          <p:nvPr/>
        </p:nvPicPr>
        <p:blipFill>
          <a:blip r:embed="rId22" cstate="screen">
            <a:extLst>
              <a:ext uri="{28A0092B-C50C-407E-A947-70E740481C1C}">
                <a14:useLocalDpi xmlns:a14="http://schemas.microsoft.com/office/drawing/2010/main" val="0"/>
              </a:ext>
            </a:extLst>
          </a:blip>
          <a:srcRect/>
          <a:stretch>
            <a:fillRect/>
          </a:stretch>
        </p:blipFill>
        <p:spPr bwMode="auto">
          <a:xfrm>
            <a:off x="8321581" y="5877891"/>
            <a:ext cx="877865" cy="21946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8" descr="Image result for mimecast logo png"/>
          <p:cNvPicPr>
            <a:picLocks noChangeAspect="1" noChangeArrowheads="1"/>
          </p:cNvPicPr>
          <p:nvPr/>
        </p:nvPicPr>
        <p:blipFill rotWithShape="1">
          <a:blip r:embed="rId23" cstate="screen">
            <a:extLst>
              <a:ext uri="{28A0092B-C50C-407E-A947-70E740481C1C}">
                <a14:useLocalDpi xmlns:a14="http://schemas.microsoft.com/office/drawing/2010/main" val="0"/>
              </a:ext>
            </a:extLst>
          </a:blip>
          <a:srcRect t="49128"/>
          <a:stretch/>
        </p:blipFill>
        <p:spPr bwMode="auto">
          <a:xfrm>
            <a:off x="5539305" y="5417802"/>
            <a:ext cx="846703" cy="21536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Check Point Software Technologies"/>
          <p:cNvPicPr>
            <a:picLocks noChangeAspect="1" noChangeArrowheads="1"/>
          </p:cNvPicPr>
          <p:nvPr/>
        </p:nvPicPr>
        <p:blipFill>
          <a:blip r:embed="rId24" cstate="screen">
            <a:extLst>
              <a:ext uri="{28A0092B-C50C-407E-A947-70E740481C1C}">
                <a14:useLocalDpi xmlns:a14="http://schemas.microsoft.com/office/drawing/2010/main" val="0"/>
              </a:ext>
            </a:extLst>
          </a:blip>
          <a:srcRect/>
          <a:stretch>
            <a:fillRect/>
          </a:stretch>
        </p:blipFill>
        <p:spPr bwMode="auto">
          <a:xfrm>
            <a:off x="4725143" y="4997536"/>
            <a:ext cx="859659" cy="14761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4" descr="Image result for xerox logo png"/>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9433165" y="5864821"/>
            <a:ext cx="887273" cy="27860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2" descr="Image result for nec logo 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27762" y="5468094"/>
            <a:ext cx="643857" cy="17480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p:cNvPicPr>
            <a:picLocks noChangeAspect="1"/>
          </p:cNvPicPr>
          <p:nvPr/>
        </p:nvPicPr>
        <p:blipFill>
          <a:blip r:embed="rId27" cstate="screen">
            <a:extLst>
              <a:ext uri="{28A0092B-C50C-407E-A947-70E740481C1C}">
                <a14:useLocalDpi xmlns:a14="http://schemas.microsoft.com/office/drawing/2010/main" val="0"/>
              </a:ext>
            </a:extLst>
          </a:blip>
          <a:stretch>
            <a:fillRect/>
          </a:stretch>
        </p:blipFill>
        <p:spPr>
          <a:xfrm>
            <a:off x="3027655" y="5918747"/>
            <a:ext cx="861754" cy="155116"/>
          </a:xfrm>
          <a:prstGeom prst="rect">
            <a:avLst/>
          </a:prstGeom>
        </p:spPr>
      </p:pic>
      <p:pic>
        <p:nvPicPr>
          <p:cNvPr id="113" name="Picture 112"/>
          <p:cNvPicPr>
            <a:picLocks noChangeAspect="1"/>
          </p:cNvPicPr>
          <p:nvPr/>
        </p:nvPicPr>
        <p:blipFill rotWithShape="1">
          <a:blip r:embed="rId28" cstate="screen">
            <a:extLst>
              <a:ext uri="{28A0092B-C50C-407E-A947-70E740481C1C}">
                <a14:useLocalDpi xmlns:a14="http://schemas.microsoft.com/office/drawing/2010/main" val="0"/>
              </a:ext>
            </a:extLst>
          </a:blip>
          <a:srcRect t="10540" b="14114"/>
          <a:stretch/>
        </p:blipFill>
        <p:spPr>
          <a:xfrm>
            <a:off x="2516775" y="4961792"/>
            <a:ext cx="881093" cy="257197"/>
          </a:xfrm>
          <a:prstGeom prst="rect">
            <a:avLst/>
          </a:prstGeom>
        </p:spPr>
      </p:pic>
      <p:pic>
        <p:nvPicPr>
          <p:cNvPr id="114" name="Picture 113"/>
          <p:cNvPicPr>
            <a:picLocks noChangeAspect="1"/>
          </p:cNvPicPr>
          <p:nvPr/>
        </p:nvPicPr>
        <p:blipFill>
          <a:blip r:embed="rId29" cstate="screen">
            <a:extLst>
              <a:ext uri="{28A0092B-C50C-407E-A947-70E740481C1C}">
                <a14:useLocalDpi xmlns:a14="http://schemas.microsoft.com/office/drawing/2010/main" val="0"/>
              </a:ext>
            </a:extLst>
          </a:blip>
          <a:stretch>
            <a:fillRect/>
          </a:stretch>
        </p:blipFill>
        <p:spPr>
          <a:xfrm>
            <a:off x="7219966" y="5856651"/>
            <a:ext cx="867893" cy="269521"/>
          </a:xfrm>
          <a:prstGeom prst="rect">
            <a:avLst/>
          </a:prstGeom>
        </p:spPr>
      </p:pic>
      <p:pic>
        <p:nvPicPr>
          <p:cNvPr id="22" name="Picture 21"/>
          <p:cNvPicPr>
            <a:picLocks noChangeAspect="1"/>
          </p:cNvPicPr>
          <p:nvPr/>
        </p:nvPicPr>
        <p:blipFill>
          <a:blip r:embed="rId30" cstate="screen">
            <a:extLst>
              <a:ext uri="{28A0092B-C50C-407E-A947-70E740481C1C}">
                <a14:useLocalDpi xmlns:a14="http://schemas.microsoft.com/office/drawing/2010/main" val="0"/>
              </a:ext>
            </a:extLst>
          </a:blip>
          <a:stretch>
            <a:fillRect/>
          </a:stretch>
        </p:blipFill>
        <p:spPr>
          <a:xfrm>
            <a:off x="2560607" y="5358318"/>
            <a:ext cx="573525" cy="377989"/>
          </a:xfrm>
          <a:prstGeom prst="rect">
            <a:avLst/>
          </a:prstGeom>
        </p:spPr>
      </p:pic>
      <p:pic>
        <p:nvPicPr>
          <p:cNvPr id="23" name="Picture 22"/>
          <p:cNvPicPr>
            <a:picLocks noChangeAspect="1"/>
          </p:cNvPicPr>
          <p:nvPr/>
        </p:nvPicPr>
        <p:blipFill>
          <a:blip r:embed="rId31" cstate="screen">
            <a:extLst>
              <a:ext uri="{28A0092B-C50C-407E-A947-70E740481C1C}">
                <a14:useLocalDpi xmlns:a14="http://schemas.microsoft.com/office/drawing/2010/main" val="0"/>
              </a:ext>
            </a:extLst>
          </a:blip>
          <a:stretch>
            <a:fillRect/>
          </a:stretch>
        </p:blipFill>
        <p:spPr>
          <a:xfrm>
            <a:off x="8692502" y="5473329"/>
            <a:ext cx="825492" cy="186345"/>
          </a:xfrm>
          <a:prstGeom prst="rect">
            <a:avLst/>
          </a:prstGeom>
        </p:spPr>
      </p:pic>
      <p:pic>
        <p:nvPicPr>
          <p:cNvPr id="29" name="Picture 28"/>
          <p:cNvPicPr>
            <a:picLocks noChangeAspect="1"/>
          </p:cNvPicPr>
          <p:nvPr/>
        </p:nvPicPr>
        <p:blipFill>
          <a:blip r:embed="rId32" cstate="screen">
            <a:extLst>
              <a:ext uri="{28A0092B-C50C-407E-A947-70E740481C1C}">
                <a14:useLocalDpi xmlns:a14="http://schemas.microsoft.com/office/drawing/2010/main" val="0"/>
              </a:ext>
            </a:extLst>
          </a:blip>
          <a:stretch>
            <a:fillRect/>
          </a:stretch>
        </p:blipFill>
        <p:spPr>
          <a:xfrm>
            <a:off x="4123131" y="5850334"/>
            <a:ext cx="737153" cy="258626"/>
          </a:xfrm>
          <a:prstGeom prst="rect">
            <a:avLst/>
          </a:prstGeom>
        </p:spPr>
      </p:pic>
      <p:pic>
        <p:nvPicPr>
          <p:cNvPr id="35" name="Picture 34"/>
          <p:cNvPicPr>
            <a:picLocks noChangeAspect="1"/>
          </p:cNvPicPr>
          <p:nvPr/>
        </p:nvPicPr>
        <p:blipFill>
          <a:blip r:embed="rId33" cstate="screen">
            <a:extLst>
              <a:ext uri="{28A0092B-C50C-407E-A947-70E740481C1C}">
                <a14:useLocalDpi xmlns:a14="http://schemas.microsoft.com/office/drawing/2010/main" val="0"/>
              </a:ext>
            </a:extLst>
          </a:blip>
          <a:stretch>
            <a:fillRect/>
          </a:stretch>
        </p:blipFill>
        <p:spPr>
          <a:xfrm>
            <a:off x="5094006" y="5892639"/>
            <a:ext cx="743670" cy="220126"/>
          </a:xfrm>
          <a:prstGeom prst="rect">
            <a:avLst/>
          </a:prstGeom>
        </p:spPr>
      </p:pic>
      <p:pic>
        <p:nvPicPr>
          <p:cNvPr id="118" name="Picture 5" descr="servicenow-gold-partner-now-platform">
            <a:extLst>
              <a:ext uri="{FF2B5EF4-FFF2-40B4-BE49-F238E27FC236}">
                <a16:creationId xmlns:a16="http://schemas.microsoft.com/office/drawing/2014/main" id="{209ECC85-323B-4281-AB6B-BC9E25A54979}"/>
              </a:ext>
            </a:extLst>
          </p:cNvPr>
          <p:cNvPicPr>
            <a:picLocks noChangeAspect="1" noChangeArrowheads="1"/>
          </p:cNvPicPr>
          <p:nvPr/>
        </p:nvPicPr>
        <p:blipFill rotWithShape="1">
          <a:blip r:embed="rId34" cstate="screen">
            <a:extLst>
              <a:ext uri="{28A0092B-C50C-407E-A947-70E740481C1C}">
                <a14:useLocalDpi xmlns:a14="http://schemas.microsoft.com/office/drawing/2010/main" val="0"/>
              </a:ext>
            </a:extLst>
          </a:blip>
          <a:srcRect r="64683"/>
          <a:stretch/>
        </p:blipFill>
        <p:spPr bwMode="auto">
          <a:xfrm>
            <a:off x="7523648" y="3374861"/>
            <a:ext cx="835094" cy="338963"/>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COMPUTACENTER &amp; VMWARE ">
            <a:extLst>
              <a:ext uri="{FF2B5EF4-FFF2-40B4-BE49-F238E27FC236}">
                <a16:creationId xmlns:a16="http://schemas.microsoft.com/office/drawing/2014/main" id="{CD1AD2C5-45A3-40F6-A64A-70FC0ACF4B84}"/>
              </a:ext>
            </a:extLst>
          </p:cNvPr>
          <p:cNvPicPr>
            <a:picLocks noChangeAspect="1" noChangeArrowheads="1"/>
          </p:cNvPicPr>
          <p:nvPr/>
        </p:nvPicPr>
        <p:blipFill rotWithShape="1">
          <a:blip r:embed="rId35" cstate="screen">
            <a:extLst>
              <a:ext uri="{28A0092B-C50C-407E-A947-70E740481C1C}">
                <a14:useLocalDpi xmlns:a14="http://schemas.microsoft.com/office/drawing/2010/main" val="0"/>
              </a:ext>
            </a:extLst>
          </a:blip>
          <a:srcRect t="16600" b="17212"/>
          <a:stretch/>
        </p:blipFill>
        <p:spPr bwMode="auto">
          <a:xfrm>
            <a:off x="10283277" y="3014426"/>
            <a:ext cx="961038" cy="7262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6" cstate="screen">
            <a:extLst>
              <a:ext uri="{28A0092B-C50C-407E-A947-70E740481C1C}">
                <a14:useLocalDpi xmlns:a14="http://schemas.microsoft.com/office/drawing/2010/main" val="0"/>
              </a:ext>
            </a:extLst>
          </a:blip>
          <a:srcRect t="32111" b="32111"/>
          <a:stretch/>
        </p:blipFill>
        <p:spPr>
          <a:xfrm>
            <a:off x="3595790" y="4997536"/>
            <a:ext cx="931431" cy="166356"/>
          </a:xfrm>
          <a:prstGeom prst="rect">
            <a:avLst/>
          </a:prstGeom>
        </p:spPr>
      </p:pic>
      <p:pic>
        <p:nvPicPr>
          <p:cNvPr id="111" name="Picture 110"/>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571296" y="4925157"/>
            <a:ext cx="747557" cy="310426"/>
          </a:xfrm>
          <a:prstGeom prst="rect">
            <a:avLst/>
          </a:prstGeom>
        </p:spPr>
      </p:pic>
      <p:pic>
        <p:nvPicPr>
          <p:cNvPr id="17" name="Picture 16"/>
          <p:cNvPicPr>
            <a:picLocks noChangeAspect="1"/>
          </p:cNvPicPr>
          <p:nvPr/>
        </p:nvPicPr>
        <p:blipFill>
          <a:blip r:embed="rId38" cstate="screen">
            <a:extLst>
              <a:ext uri="{28A0092B-C50C-407E-A947-70E740481C1C}">
                <a14:useLocalDpi xmlns:a14="http://schemas.microsoft.com/office/drawing/2010/main" val="0"/>
              </a:ext>
            </a:extLst>
          </a:blip>
          <a:stretch>
            <a:fillRect/>
          </a:stretch>
        </p:blipFill>
        <p:spPr>
          <a:xfrm>
            <a:off x="2975990" y="2970242"/>
            <a:ext cx="1680405" cy="573265"/>
          </a:xfrm>
          <a:prstGeom prst="rect">
            <a:avLst/>
          </a:prstGeom>
        </p:spPr>
      </p:pic>
      <p:pic>
        <p:nvPicPr>
          <p:cNvPr id="18" name="Picture 17"/>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5348352" y="2969702"/>
            <a:ext cx="1439296" cy="649602"/>
          </a:xfrm>
          <a:prstGeom prst="rect">
            <a:avLst/>
          </a:prstGeom>
        </p:spPr>
      </p:pic>
      <p:pic>
        <p:nvPicPr>
          <p:cNvPr id="19" name="Picture 18"/>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7473690" y="2976603"/>
            <a:ext cx="1844649" cy="398660"/>
          </a:xfrm>
          <a:prstGeom prst="rect">
            <a:avLst/>
          </a:prstGeom>
        </p:spPr>
      </p:pic>
      <p:pic>
        <p:nvPicPr>
          <p:cNvPr id="151" name="Picture 5" descr="servicenow-gold-partner-now-platform">
            <a:extLst>
              <a:ext uri="{FF2B5EF4-FFF2-40B4-BE49-F238E27FC236}">
                <a16:creationId xmlns:a16="http://schemas.microsoft.com/office/drawing/2014/main" id="{209ECC85-323B-4281-AB6B-BC9E25A54979}"/>
              </a:ext>
            </a:extLst>
          </p:cNvPr>
          <p:cNvPicPr>
            <a:picLocks noChangeAspect="1" noChangeArrowheads="1"/>
          </p:cNvPicPr>
          <p:nvPr/>
        </p:nvPicPr>
        <p:blipFill rotWithShape="1">
          <a:blip r:embed="rId41" cstate="screen">
            <a:extLst>
              <a:ext uri="{28A0092B-C50C-407E-A947-70E740481C1C}">
                <a14:useLocalDpi xmlns:a14="http://schemas.microsoft.com/office/drawing/2010/main" val="0"/>
              </a:ext>
            </a:extLst>
          </a:blip>
          <a:srcRect l="40075" r="22775"/>
          <a:stretch/>
        </p:blipFill>
        <p:spPr bwMode="auto">
          <a:xfrm>
            <a:off x="8414205" y="3372809"/>
            <a:ext cx="878418" cy="33896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0" y="4280885"/>
            <a:ext cx="12191581" cy="444259"/>
          </a:xfrm>
          <a:prstGeom prst="rect">
            <a:avLst/>
          </a:prstGeom>
          <a:solidFill>
            <a:schemeClr val="tx2"/>
          </a:solidFill>
          <a:ln w="9525" cap="flat" cmpd="sng" algn="ctr">
            <a:solidFill>
              <a:schemeClr val="tx2"/>
            </a:solidFill>
            <a:prstDash val="solid"/>
            <a:round/>
            <a:headEnd type="none" w="med" len="med"/>
            <a:tailEnd type="none" w="med" len="med"/>
          </a:ln>
          <a:effectLs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1042988">
              <a:lnSpc>
                <a:spcPct val="90000"/>
              </a:lnSpc>
              <a:spcBef>
                <a:spcPts val="600"/>
              </a:spcBef>
            </a:pPr>
            <a:r>
              <a:rPr lang="en-GB" sz="2000" dirty="0">
                <a:solidFill>
                  <a:schemeClr val="bg1"/>
                </a:solidFill>
              </a:rPr>
              <a:t>Computacenter holds over </a:t>
            </a:r>
            <a:r>
              <a:rPr lang="en-GB" sz="2000" b="1" dirty="0">
                <a:solidFill>
                  <a:schemeClr val="bg1"/>
                </a:solidFill>
              </a:rPr>
              <a:t>200</a:t>
            </a:r>
            <a:r>
              <a:rPr lang="en-GB" sz="2000" dirty="0">
                <a:solidFill>
                  <a:schemeClr val="bg1"/>
                </a:solidFill>
              </a:rPr>
              <a:t> vendor accreditations. Our staff hold over </a:t>
            </a:r>
            <a:r>
              <a:rPr lang="en-GB" sz="2000" b="1" dirty="0">
                <a:solidFill>
                  <a:schemeClr val="bg1"/>
                </a:solidFill>
              </a:rPr>
              <a:t>20,000</a:t>
            </a:r>
            <a:r>
              <a:rPr lang="en-GB" sz="2000" dirty="0">
                <a:solidFill>
                  <a:schemeClr val="bg1"/>
                </a:solidFill>
              </a:rPr>
              <a:t> vendor technical certifications.</a:t>
            </a:r>
          </a:p>
        </p:txBody>
      </p:sp>
      <p:cxnSp>
        <p:nvCxnSpPr>
          <p:cNvPr id="37" name="Straight Connector 36"/>
          <p:cNvCxnSpPr/>
          <p:nvPr/>
        </p:nvCxnSpPr>
        <p:spPr bwMode="auto">
          <a:xfrm>
            <a:off x="444003" y="2780928"/>
            <a:ext cx="11291983" cy="0"/>
          </a:xfrm>
          <a:prstGeom prst="line">
            <a:avLst/>
          </a:prstGeom>
          <a:solidFill>
            <a:schemeClr val="bg1"/>
          </a:solidFill>
          <a:ln w="9525" cap="flat" cmpd="sng" algn="ctr">
            <a:solidFill>
              <a:schemeClr val="bg2"/>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Fußzeilenplatzhalter 2">
            <a:extLst>
              <a:ext uri="{FF2B5EF4-FFF2-40B4-BE49-F238E27FC236}">
                <a16:creationId xmlns:a16="http://schemas.microsoft.com/office/drawing/2014/main" id="{942F988C-F06A-436A-90F0-825C54915CFA}"/>
              </a:ext>
            </a:extLst>
          </p:cNvPr>
          <p:cNvSpPr>
            <a:spLocks noGrp="1"/>
          </p:cNvSpPr>
          <p:nvPr>
            <p:ph type="ftr" sz="quarter" idx="11"/>
          </p:nvPr>
        </p:nvSpPr>
        <p:spPr bwMode="gray">
          <a:xfrm>
            <a:off x="710258" y="6468844"/>
            <a:ext cx="4823766"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Computacenter 2018</a:t>
            </a:r>
            <a:endParaRPr lang="en-US" dirty="0"/>
          </a:p>
        </p:txBody>
      </p:sp>
    </p:spTree>
    <p:extLst>
      <p:ext uri="{BB962C8B-B14F-4D97-AF65-F5344CB8AC3E}">
        <p14:creationId xmlns:p14="http://schemas.microsoft.com/office/powerpoint/2010/main" val="166613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CA3BF8-0F11-4EC7-BD7C-B7CFF6E67C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134"/>
          <a:stretch/>
        </p:blipFill>
        <p:spPr>
          <a:xfrm>
            <a:off x="6600057" y="0"/>
            <a:ext cx="5591943" cy="6858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888" y="0"/>
            <a:ext cx="323088" cy="6858000"/>
          </a:xfrm>
          <a:prstGeom prst="rect">
            <a:avLst/>
          </a:prstGeom>
        </p:spPr>
      </p:pic>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706F6F"/>
                </a:solidFill>
                <a:effectLst/>
                <a:uLnTx/>
                <a:uFillTx/>
                <a:latin typeface="Arial Narrow (Heading)"/>
                <a:ea typeface="+mn-ea"/>
                <a:cs typeface="+mn-cs"/>
              </a:rPr>
              <a:t>© Computacenter 2019</a:t>
            </a: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DF52E5-626C-4C96-8CF3-AEAB181F00C0}" type="slidenum">
              <a:rPr kumimoji="0" lang="en-GB" sz="1000" b="0" i="0" u="none" strike="noStrike" kern="1200" cap="none" spc="0" normalizeH="0" baseline="0" noProof="0" smtClean="0">
                <a:ln>
                  <a:noFill/>
                </a:ln>
                <a:solidFill>
                  <a:srgbClr val="706F6F"/>
                </a:solidFill>
                <a:effectLst/>
                <a:uLnTx/>
                <a:uFillTx/>
                <a:latin typeface="Arial Narrow (Heading)"/>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none" spc="0" normalizeH="0" baseline="0" noProof="0" dirty="0">
              <a:ln>
                <a:noFill/>
              </a:ln>
              <a:solidFill>
                <a:srgbClr val="706F6F"/>
              </a:solidFill>
              <a:effectLst/>
              <a:uLnTx/>
              <a:uFillTx/>
              <a:latin typeface="Arial Narrow (Heading)"/>
              <a:ea typeface="+mn-ea"/>
              <a:cs typeface="+mn-cs"/>
            </a:endParaRPr>
          </a:p>
        </p:txBody>
      </p:sp>
      <p:sp>
        <p:nvSpPr>
          <p:cNvPr id="11" name="Title 5">
            <a:extLst>
              <a:ext uri="{FF2B5EF4-FFF2-40B4-BE49-F238E27FC236}">
                <a16:creationId xmlns:a16="http://schemas.microsoft.com/office/drawing/2014/main" id="{64C7449B-E082-493B-BF25-5FE33772B5A2}"/>
              </a:ext>
            </a:extLst>
          </p:cNvPr>
          <p:cNvSpPr>
            <a:spLocks noGrp="1"/>
          </p:cNvSpPr>
          <p:nvPr>
            <p:ph type="title"/>
          </p:nvPr>
        </p:nvSpPr>
        <p:spPr>
          <a:xfrm>
            <a:off x="407988" y="2958353"/>
            <a:ext cx="5777659" cy="470647"/>
          </a:xfrm>
        </p:spPr>
        <p:txBody>
          <a:bodyPr>
            <a:normAutofit fontScale="90000"/>
          </a:bodyPr>
          <a:lstStyle/>
          <a:p>
            <a:r>
              <a:rPr lang="en-GB" sz="2900" dirty="0">
                <a:solidFill>
                  <a:schemeClr val="accent2"/>
                </a:solidFill>
              </a:rPr>
              <a:t>Digital </a:t>
            </a:r>
            <a:r>
              <a:rPr lang="en-GB" sz="2900" cap="none" dirty="0"/>
              <a:t>Innovation</a:t>
            </a:r>
            <a:endParaRPr lang="en-GB" sz="2900" dirty="0"/>
          </a:p>
        </p:txBody>
      </p:sp>
      <p:sp>
        <p:nvSpPr>
          <p:cNvPr id="2" name="TextBox 1">
            <a:extLst>
              <a:ext uri="{FF2B5EF4-FFF2-40B4-BE49-F238E27FC236}">
                <a16:creationId xmlns:a16="http://schemas.microsoft.com/office/drawing/2014/main" id="{78F68C5B-1764-4A8C-97A7-910BE67D753F}"/>
              </a:ext>
            </a:extLst>
          </p:cNvPr>
          <p:cNvSpPr txBox="1"/>
          <p:nvPr/>
        </p:nvSpPr>
        <p:spPr>
          <a:xfrm>
            <a:off x="443488" y="3359696"/>
            <a:ext cx="2263071" cy="338554"/>
          </a:xfrm>
          <a:prstGeom prst="rect">
            <a:avLst/>
          </a:prstGeom>
        </p:spPr>
        <p:txBody>
          <a:bodyPr wrap="square" rtlCol="0">
            <a:spAutoFit/>
          </a:bodyPr>
          <a:lstStyle/>
          <a:p>
            <a:r>
              <a:rPr lang="en-GB" sz="1600" dirty="0">
                <a:solidFill>
                  <a:schemeClr val="accent1"/>
                </a:solidFill>
              </a:rPr>
              <a:t>Making Digital Work Better</a:t>
            </a:r>
            <a:endParaRPr lang="en-US" sz="1600" b="1" dirty="0">
              <a:solidFill>
                <a:schemeClr val="accent1"/>
              </a:solidFill>
            </a:endParaRPr>
          </a:p>
        </p:txBody>
      </p:sp>
      <p:pic>
        <p:nvPicPr>
          <p:cNvPr id="16" name="Picture 15">
            <a:extLst>
              <a:ext uri="{FF2B5EF4-FFF2-40B4-BE49-F238E27FC236}">
                <a16:creationId xmlns:a16="http://schemas.microsoft.com/office/drawing/2014/main" id="{03E8BE54-4A7B-4598-9BEC-7CBA35067E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978457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Computacenter 2019</a:t>
            </a:r>
          </a:p>
        </p:txBody>
      </p:sp>
      <p:sp>
        <p:nvSpPr>
          <p:cNvPr id="4" name="Rectangle 3"/>
          <p:cNvSpPr/>
          <p:nvPr/>
        </p:nvSpPr>
        <p:spPr bwMode="auto">
          <a:xfrm>
            <a:off x="0" y="780349"/>
            <a:ext cx="12192000" cy="5456963"/>
          </a:xfrm>
          <a:prstGeom prst="rect">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txBody>
          <a:bodyPr rot="0" spcFirstLastPara="0" vert="horz" wrap="square" lIns="36000" tIns="36000" rIns="36000" bIns="360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042988" rtl="0" eaLnBrk="1" fontAlgn="auto" latinLnBrk="0" hangingPunct="1">
              <a:lnSpc>
                <a:spcPct val="90000"/>
              </a:lnSpc>
              <a:spcBef>
                <a:spcPts val="600"/>
              </a:spcBef>
              <a:spcAft>
                <a:spcPts val="0"/>
              </a:spcAft>
              <a:buClrTx/>
              <a:buSzTx/>
              <a:buFontTx/>
              <a:buNone/>
              <a:tabLst/>
              <a:defRPr/>
            </a:pPr>
            <a:endParaRPr kumimoji="0" lang="en-GB" sz="1800" b="0" i="0" u="none" strike="noStrike" kern="1200" cap="none" spc="0" normalizeH="0" baseline="0" noProof="0">
              <a:ln>
                <a:noFill/>
              </a:ln>
              <a:solidFill>
                <a:srgbClr val="706F6F"/>
              </a:solidFill>
              <a:effectLst/>
              <a:uLnTx/>
              <a:uFillTx/>
              <a:latin typeface="Arial Narrow"/>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88" y="2129775"/>
            <a:ext cx="10691712" cy="835029"/>
          </a:xfrm>
          <a:prstGeom prst="rect">
            <a:avLst/>
          </a:prstGeom>
        </p:spPr>
      </p:pic>
      <p:sp>
        <p:nvSpPr>
          <p:cNvPr id="6" name="Rectangle 5">
            <a:extLst>
              <a:ext uri="{FF2B5EF4-FFF2-40B4-BE49-F238E27FC236}">
                <a16:creationId xmlns:a16="http://schemas.microsoft.com/office/drawing/2014/main" id="{167F3708-5950-4552-AAE3-F5A970D25D75}"/>
              </a:ext>
            </a:extLst>
          </p:cNvPr>
          <p:cNvSpPr/>
          <p:nvPr/>
        </p:nvSpPr>
        <p:spPr>
          <a:xfrm>
            <a:off x="623988" y="980728"/>
            <a:ext cx="10691712" cy="11488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Narrow"/>
              <a:ea typeface="+mn-ea"/>
              <a:cs typeface="+mn-cs"/>
            </a:endParaRPr>
          </a:p>
        </p:txBody>
      </p:sp>
      <p:sp>
        <p:nvSpPr>
          <p:cNvPr id="7" name="Rectangle 6"/>
          <p:cNvSpPr/>
          <p:nvPr/>
        </p:nvSpPr>
        <p:spPr>
          <a:xfrm>
            <a:off x="797282" y="1132170"/>
            <a:ext cx="2507591" cy="857699"/>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8" name="Rectangle 7"/>
          <p:cNvSpPr/>
          <p:nvPr/>
        </p:nvSpPr>
        <p:spPr>
          <a:xfrm>
            <a:off x="3397607" y="1132170"/>
            <a:ext cx="2507591" cy="857699"/>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9" name="Rectangle 8"/>
          <p:cNvSpPr/>
          <p:nvPr/>
        </p:nvSpPr>
        <p:spPr>
          <a:xfrm>
            <a:off x="5997932" y="1132170"/>
            <a:ext cx="2507591" cy="857699"/>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10" name="Rectangle 9"/>
          <p:cNvSpPr/>
          <p:nvPr/>
        </p:nvSpPr>
        <p:spPr>
          <a:xfrm>
            <a:off x="8598258" y="1132170"/>
            <a:ext cx="2507591" cy="857699"/>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23988" y="2996953"/>
            <a:ext cx="10691712" cy="1020224"/>
          </a:xfrm>
          <a:prstGeom prst="rect">
            <a:avLst/>
          </a:prstGeom>
        </p:spPr>
      </p:pic>
      <p:sp>
        <p:nvSpPr>
          <p:cNvPr id="12" name="Rectangle 11">
            <a:extLst>
              <a:ext uri="{FF2B5EF4-FFF2-40B4-BE49-F238E27FC236}">
                <a16:creationId xmlns:a16="http://schemas.microsoft.com/office/drawing/2014/main" id="{60BCD7BC-CAFF-47AE-AE6C-C3DB5BFC56AE}"/>
              </a:ext>
            </a:extLst>
          </p:cNvPr>
          <p:cNvSpPr/>
          <p:nvPr/>
        </p:nvSpPr>
        <p:spPr>
          <a:xfrm>
            <a:off x="623988" y="4007283"/>
            <a:ext cx="10691712" cy="20860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Narrow"/>
              <a:ea typeface="+mn-ea"/>
              <a:cs typeface="+mn-cs"/>
            </a:endParaRPr>
          </a:p>
        </p:txBody>
      </p:sp>
      <p:sp>
        <p:nvSpPr>
          <p:cNvPr id="13" name="Rectangle 12"/>
          <p:cNvSpPr/>
          <p:nvPr/>
        </p:nvSpPr>
        <p:spPr>
          <a:xfrm>
            <a:off x="818546" y="4549953"/>
            <a:ext cx="2507591" cy="857699"/>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14" name="Rectangle 13"/>
          <p:cNvSpPr/>
          <p:nvPr/>
        </p:nvSpPr>
        <p:spPr>
          <a:xfrm>
            <a:off x="3418871" y="4549953"/>
            <a:ext cx="2507591" cy="857699"/>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15" name="Rectangle 14"/>
          <p:cNvSpPr/>
          <p:nvPr/>
        </p:nvSpPr>
        <p:spPr>
          <a:xfrm>
            <a:off x="6019196" y="4549953"/>
            <a:ext cx="2507591" cy="857699"/>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16" name="Rectangle 15"/>
          <p:cNvSpPr/>
          <p:nvPr/>
        </p:nvSpPr>
        <p:spPr>
          <a:xfrm>
            <a:off x="8619522" y="4549953"/>
            <a:ext cx="2507591" cy="857699"/>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17" name="Title 8"/>
          <p:cNvSpPr>
            <a:spLocks noGrp="1"/>
          </p:cNvSpPr>
          <p:nvPr/>
        </p:nvSpPr>
        <p:spPr>
          <a:xfrm>
            <a:off x="335902" y="269141"/>
            <a:ext cx="11539370" cy="43920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lang="en-US" sz="3200" b="1" kern="1200" cap="all" baseline="0">
                <a:solidFill>
                  <a:schemeClr val="accent1"/>
                </a:solidFill>
                <a:latin typeface="+mj-lt"/>
                <a:ea typeface="+mj-ea"/>
                <a:cs typeface="+mj-cs"/>
              </a:defRPr>
            </a:lvl1pPr>
          </a:lstStyle>
          <a:p>
            <a:r>
              <a:rPr lang="en-GB" cap="none" dirty="0"/>
              <a:t>Computacenter’s Response to Major Trends</a:t>
            </a:r>
          </a:p>
        </p:txBody>
      </p:sp>
      <p:pic>
        <p:nvPicPr>
          <p:cNvPr id="20" name="Picture 19" descr="A picture containing object&#10;&#10;Description generated with high confidence">
            <a:extLst>
              <a:ext uri="{FF2B5EF4-FFF2-40B4-BE49-F238E27FC236}">
                <a16:creationId xmlns:a16="http://schemas.microsoft.com/office/drawing/2014/main" id="{A6210974-B770-4E93-AFE5-537BD845AB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321" y="4649904"/>
            <a:ext cx="2109695" cy="683697"/>
          </a:xfrm>
          <a:prstGeom prst="rect">
            <a:avLst/>
          </a:prstGeom>
        </p:spPr>
      </p:pic>
      <p:pic>
        <p:nvPicPr>
          <p:cNvPr id="21" name="Picture 20" descr="A close up of a sign&#10;&#10;Description generated with high confidence">
            <a:extLst>
              <a:ext uri="{FF2B5EF4-FFF2-40B4-BE49-F238E27FC236}">
                <a16:creationId xmlns:a16="http://schemas.microsoft.com/office/drawing/2014/main" id="{4FD5862A-6962-491B-BB6E-51B7E09D37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2923" y="4664154"/>
            <a:ext cx="1957645" cy="657417"/>
          </a:xfrm>
          <a:prstGeom prst="rect">
            <a:avLst/>
          </a:prstGeom>
        </p:spPr>
      </p:pic>
      <p:pic>
        <p:nvPicPr>
          <p:cNvPr id="22" name="Picture 21">
            <a:extLst>
              <a:ext uri="{FF2B5EF4-FFF2-40B4-BE49-F238E27FC236}">
                <a16:creationId xmlns:a16="http://schemas.microsoft.com/office/drawing/2014/main" id="{A9A3E76A-255C-4AD0-877D-8D822C5186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3175" y="4698664"/>
            <a:ext cx="2109694" cy="570097"/>
          </a:xfrm>
          <a:prstGeom prst="rect">
            <a:avLst/>
          </a:prstGeom>
        </p:spPr>
      </p:pic>
      <p:pic>
        <p:nvPicPr>
          <p:cNvPr id="23" name="Picture 22" descr="A close up of a sign&#10;&#10;Description generated with very high confidence">
            <a:extLst>
              <a:ext uri="{FF2B5EF4-FFF2-40B4-BE49-F238E27FC236}">
                <a16:creationId xmlns:a16="http://schemas.microsoft.com/office/drawing/2014/main" id="{7475265D-C210-473F-9B3A-0727407B52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53695" y="4682626"/>
            <a:ext cx="2200631" cy="657418"/>
          </a:xfrm>
          <a:prstGeom prst="rect">
            <a:avLst/>
          </a:prstGeom>
        </p:spPr>
      </p:pic>
      <p:sp>
        <p:nvSpPr>
          <p:cNvPr id="24" name="Rectangle 23">
            <a:extLst>
              <a:ext uri="{FF2B5EF4-FFF2-40B4-BE49-F238E27FC236}">
                <a16:creationId xmlns:a16="http://schemas.microsoft.com/office/drawing/2014/main" id="{27D8D87E-C1AB-49CA-9510-46E5CA884126}"/>
              </a:ext>
            </a:extLst>
          </p:cNvPr>
          <p:cNvSpPr/>
          <p:nvPr/>
        </p:nvSpPr>
        <p:spPr>
          <a:xfrm>
            <a:off x="9720246" y="1233683"/>
            <a:ext cx="1402294" cy="61555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a:ln>
                  <a:noFill/>
                </a:ln>
                <a:solidFill>
                  <a:srgbClr val="706F6F"/>
                </a:solidFill>
                <a:effectLst/>
                <a:uLnTx/>
                <a:uFillTx/>
                <a:latin typeface="Arial Narrow"/>
                <a:ea typeface="+mn-ea"/>
                <a:cs typeface="+mn-cs"/>
              </a:rPr>
              <a:t>Shortage</a:t>
            </a:r>
            <a:r>
              <a:rPr kumimoji="0" lang="de-DE" sz="1700" b="0" i="0" u="none" strike="noStrike" kern="1200" cap="none" spc="0" normalizeH="0" baseline="0" noProof="0">
                <a:ln>
                  <a:noFill/>
                </a:ln>
                <a:solidFill>
                  <a:srgbClr val="706F6F"/>
                </a:solidFill>
                <a:effectLst/>
                <a:uLnTx/>
                <a:uFillTx/>
                <a:latin typeface="Arial Narrow"/>
                <a:ea typeface="+mn-ea"/>
                <a:cs typeface="+mn-cs"/>
              </a:rPr>
              <a:t> </a:t>
            </a:r>
            <a:br>
              <a:rPr kumimoji="0" lang="de-DE" sz="1700" b="0" i="0" u="none" strike="noStrike" kern="1200" cap="none" spc="0" normalizeH="0" baseline="0" noProof="0">
                <a:ln>
                  <a:noFill/>
                </a:ln>
                <a:solidFill>
                  <a:srgbClr val="706F6F"/>
                </a:solidFill>
                <a:effectLst/>
                <a:uLnTx/>
                <a:uFillTx/>
                <a:latin typeface="Arial Narrow"/>
                <a:ea typeface="+mn-ea"/>
                <a:cs typeface="+mn-cs"/>
              </a:rPr>
            </a:br>
            <a:r>
              <a:rPr kumimoji="0" lang="de-DE" sz="1700" b="0" i="0" u="none" strike="noStrike" kern="1200" cap="none" spc="0" normalizeH="0" baseline="0" noProof="0">
                <a:ln>
                  <a:noFill/>
                </a:ln>
                <a:solidFill>
                  <a:srgbClr val="706F6F"/>
                </a:solidFill>
                <a:effectLst/>
                <a:uLnTx/>
                <a:uFillTx/>
                <a:latin typeface="Arial Narrow"/>
                <a:ea typeface="+mn-ea"/>
                <a:cs typeface="+mn-cs"/>
              </a:rPr>
              <a:t>of </a:t>
            </a:r>
            <a:r>
              <a:rPr kumimoji="0" lang="en-GB" sz="1700" b="0" i="0" u="none" strike="noStrike" kern="1200" cap="none" spc="0" normalizeH="0" baseline="0" noProof="0">
                <a:ln>
                  <a:noFill/>
                </a:ln>
                <a:solidFill>
                  <a:srgbClr val="706F6F"/>
                </a:solidFill>
                <a:effectLst/>
                <a:uLnTx/>
                <a:uFillTx/>
                <a:latin typeface="Arial Narrow"/>
                <a:ea typeface="+mn-ea"/>
                <a:cs typeface="+mn-cs"/>
              </a:rPr>
              <a:t>talent</a:t>
            </a:r>
          </a:p>
        </p:txBody>
      </p:sp>
      <p:sp>
        <p:nvSpPr>
          <p:cNvPr id="25" name="Rectangle 24">
            <a:extLst>
              <a:ext uri="{FF2B5EF4-FFF2-40B4-BE49-F238E27FC236}">
                <a16:creationId xmlns:a16="http://schemas.microsoft.com/office/drawing/2014/main" id="{E031FE11-6D1A-4F63-B69E-9BCF44DAFA1E}"/>
              </a:ext>
            </a:extLst>
          </p:cNvPr>
          <p:cNvSpPr/>
          <p:nvPr/>
        </p:nvSpPr>
        <p:spPr>
          <a:xfrm>
            <a:off x="1810009" y="1271238"/>
            <a:ext cx="1300976" cy="61555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dirty="0">
                <a:ln>
                  <a:noFill/>
                </a:ln>
                <a:solidFill>
                  <a:srgbClr val="706F6F"/>
                </a:solidFill>
                <a:effectLst/>
                <a:uLnTx/>
                <a:uFillTx/>
                <a:latin typeface="Arial Narrow"/>
                <a:ea typeface="+mn-ea"/>
                <a:cs typeface="+mn-cs"/>
              </a:rPr>
              <a:t>The shift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dirty="0">
                <a:ln>
                  <a:noFill/>
                </a:ln>
                <a:solidFill>
                  <a:srgbClr val="706F6F"/>
                </a:solidFill>
                <a:effectLst/>
                <a:uLnTx/>
                <a:uFillTx/>
                <a:latin typeface="Arial Narrow"/>
                <a:ea typeface="+mn-ea"/>
                <a:cs typeface="+mn-cs"/>
              </a:rPr>
              <a:t>to digital</a:t>
            </a:r>
          </a:p>
        </p:txBody>
      </p:sp>
      <p:sp>
        <p:nvSpPr>
          <p:cNvPr id="26" name="Rectangle 25">
            <a:extLst>
              <a:ext uri="{FF2B5EF4-FFF2-40B4-BE49-F238E27FC236}">
                <a16:creationId xmlns:a16="http://schemas.microsoft.com/office/drawing/2014/main" id="{277E02B2-E8BF-48C5-B130-C12A3630ADF2}"/>
              </a:ext>
            </a:extLst>
          </p:cNvPr>
          <p:cNvSpPr/>
          <p:nvPr/>
        </p:nvSpPr>
        <p:spPr>
          <a:xfrm>
            <a:off x="4055505" y="1113097"/>
            <a:ext cx="2092614" cy="8771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a:ln>
                  <a:noFill/>
                </a:ln>
                <a:solidFill>
                  <a:srgbClr val="706F6F"/>
                </a:solidFill>
                <a:effectLst/>
                <a:uLnTx/>
                <a:uFillTx/>
                <a:latin typeface="Arial Narrow"/>
                <a:ea typeface="+mn-ea"/>
                <a:cs typeface="+mn-cs"/>
              </a:rPr>
              <a:t>Multi-Cloud </a:t>
            </a:r>
            <a:br>
              <a:rPr kumimoji="0" lang="en-GB" sz="1700" b="0" i="0" u="none" strike="noStrike" kern="1200" cap="none" spc="0" normalizeH="0" baseline="0" noProof="0">
                <a:ln>
                  <a:noFill/>
                </a:ln>
                <a:solidFill>
                  <a:srgbClr val="706F6F"/>
                </a:solidFill>
                <a:effectLst/>
                <a:uLnTx/>
                <a:uFillTx/>
                <a:latin typeface="Arial Narrow"/>
                <a:ea typeface="+mn-ea"/>
                <a:cs typeface="+mn-cs"/>
              </a:rPr>
            </a:br>
            <a:r>
              <a:rPr kumimoji="0" lang="en-GB" sz="1700" b="0" i="0" u="none" strike="noStrike" kern="1200" cap="none" spc="0" normalizeH="0" baseline="0" noProof="0">
                <a:ln>
                  <a:noFill/>
                </a:ln>
                <a:solidFill>
                  <a:srgbClr val="706F6F"/>
                </a:solidFill>
                <a:effectLst/>
                <a:uLnTx/>
                <a:uFillTx/>
                <a:latin typeface="Arial Narrow"/>
                <a:ea typeface="+mn-ea"/>
                <a:cs typeface="+mn-cs"/>
              </a:rPr>
              <a:t>becomes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a:ln>
                  <a:noFill/>
                </a:ln>
                <a:solidFill>
                  <a:srgbClr val="706F6F"/>
                </a:solidFill>
                <a:effectLst/>
                <a:uLnTx/>
                <a:uFillTx/>
                <a:latin typeface="Arial Narrow"/>
                <a:ea typeface="+mn-ea"/>
                <a:cs typeface="+mn-cs"/>
              </a:rPr>
              <a:t>the norm</a:t>
            </a:r>
          </a:p>
        </p:txBody>
      </p:sp>
      <p:sp>
        <p:nvSpPr>
          <p:cNvPr id="27" name="Rectangle 26">
            <a:extLst>
              <a:ext uri="{FF2B5EF4-FFF2-40B4-BE49-F238E27FC236}">
                <a16:creationId xmlns:a16="http://schemas.microsoft.com/office/drawing/2014/main" id="{87D5862C-51E0-4840-B08A-BE0E358299C1}"/>
              </a:ext>
            </a:extLst>
          </p:cNvPr>
          <p:cNvSpPr/>
          <p:nvPr/>
        </p:nvSpPr>
        <p:spPr>
          <a:xfrm>
            <a:off x="6823090" y="1108236"/>
            <a:ext cx="1615984" cy="8771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700" b="0" i="0" u="none" strike="noStrike" kern="1200" cap="none" spc="0" normalizeH="0" baseline="0" noProof="0">
                <a:ln>
                  <a:noFill/>
                </a:ln>
                <a:solidFill>
                  <a:srgbClr val="706F6F"/>
                </a:solidFill>
                <a:effectLst/>
                <a:uLnTx/>
                <a:uFillTx/>
                <a:latin typeface="Arial Narrow"/>
                <a:ea typeface="+mn-ea"/>
                <a:cs typeface="+mn-cs"/>
              </a:rPr>
              <a:t>Security </a:t>
            </a:r>
            <a:r>
              <a:rPr kumimoji="0" lang="en-GB" sz="1700" b="0" i="0" u="none" strike="noStrike" kern="1200" cap="none" spc="0" normalizeH="0" baseline="0" noProof="0">
                <a:ln>
                  <a:noFill/>
                </a:ln>
                <a:solidFill>
                  <a:srgbClr val="706F6F"/>
                </a:solidFill>
                <a:effectLst/>
                <a:uLnTx/>
                <a:uFillTx/>
                <a:latin typeface="Arial Narrow"/>
                <a:ea typeface="+mn-ea"/>
                <a:cs typeface="+mn-cs"/>
              </a:rPr>
              <a:t>risks become a business inhibitor</a:t>
            </a:r>
          </a:p>
        </p:txBody>
      </p:sp>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28842" y="2459494"/>
            <a:ext cx="1581915" cy="1395987"/>
          </a:xfrm>
          <a:prstGeom prst="rect">
            <a:avLst/>
          </a:prstGeom>
        </p:spPr>
      </p:pic>
      <p:sp>
        <p:nvSpPr>
          <p:cNvPr id="29" name="Freeform 28"/>
          <p:cNvSpPr>
            <a:spLocks/>
          </p:cNvSpPr>
          <p:nvPr/>
        </p:nvSpPr>
        <p:spPr bwMode="auto">
          <a:xfrm>
            <a:off x="3655423" y="1298895"/>
            <a:ext cx="613170" cy="373446"/>
          </a:xfrm>
          <a:custGeom>
            <a:avLst/>
            <a:gdLst>
              <a:gd name="T0" fmla="*/ 92 w 92"/>
              <a:gd name="T1" fmla="*/ 36 h 56"/>
              <a:gd name="T2" fmla="*/ 72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5"/>
                  <a:pt x="72" y="16"/>
                </a:cubicBezTo>
                <a:cubicBezTo>
                  <a:pt x="67" y="6"/>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27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30" name="Freeform 29"/>
          <p:cNvSpPr>
            <a:spLocks/>
          </p:cNvSpPr>
          <p:nvPr/>
        </p:nvSpPr>
        <p:spPr bwMode="auto">
          <a:xfrm>
            <a:off x="3748920" y="1449930"/>
            <a:ext cx="613170" cy="373446"/>
          </a:xfrm>
          <a:custGeom>
            <a:avLst/>
            <a:gdLst>
              <a:gd name="T0" fmla="*/ 92 w 92"/>
              <a:gd name="T1" fmla="*/ 36 h 56"/>
              <a:gd name="T2" fmla="*/ 72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5"/>
                  <a:pt x="72" y="16"/>
                </a:cubicBezTo>
                <a:cubicBezTo>
                  <a:pt x="67" y="6"/>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solidFill>
            <a:srgbClr val="F5F5F5"/>
          </a:solidFill>
          <a:ln w="1270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grpSp>
        <p:nvGrpSpPr>
          <p:cNvPr id="31" name="Group 30"/>
          <p:cNvGrpSpPr/>
          <p:nvPr/>
        </p:nvGrpSpPr>
        <p:grpSpPr>
          <a:xfrm>
            <a:off x="6308746" y="1297540"/>
            <a:ext cx="425157" cy="490851"/>
            <a:chOff x="9507538" y="3010198"/>
            <a:chExt cx="544513" cy="628650"/>
          </a:xfrm>
        </p:grpSpPr>
        <p:sp>
          <p:nvSpPr>
            <p:cNvPr id="41" name="Freeform 40"/>
            <p:cNvSpPr>
              <a:spLocks/>
            </p:cNvSpPr>
            <p:nvPr/>
          </p:nvSpPr>
          <p:spPr bwMode="auto">
            <a:xfrm>
              <a:off x="9507538" y="3010198"/>
              <a:ext cx="544513" cy="628650"/>
            </a:xfrm>
            <a:custGeom>
              <a:avLst/>
              <a:gdLst>
                <a:gd name="T0" fmla="*/ 60 w 80"/>
                <a:gd name="T1" fmla="*/ 10 h 92"/>
                <a:gd name="T2" fmla="*/ 40 w 80"/>
                <a:gd name="T3" fmla="*/ 0 h 92"/>
                <a:gd name="T4" fmla="*/ 40 w 80"/>
                <a:gd name="T5" fmla="*/ 0 h 92"/>
                <a:gd name="T6" fmla="*/ 20 w 80"/>
                <a:gd name="T7" fmla="*/ 10 h 92"/>
                <a:gd name="T8" fmla="*/ 0 w 80"/>
                <a:gd name="T9" fmla="*/ 2 h 92"/>
                <a:gd name="T10" fmla="*/ 0 w 80"/>
                <a:gd name="T11" fmla="*/ 61 h 92"/>
                <a:gd name="T12" fmla="*/ 40 w 80"/>
                <a:gd name="T13" fmla="*/ 92 h 92"/>
                <a:gd name="T14" fmla="*/ 80 w 80"/>
                <a:gd name="T15" fmla="*/ 61 h 92"/>
                <a:gd name="T16" fmla="*/ 80 w 80"/>
                <a:gd name="T17" fmla="*/ 2 h 92"/>
                <a:gd name="T18" fmla="*/ 60 w 80"/>
                <a:gd name="T19"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92">
                  <a:moveTo>
                    <a:pt x="60" y="10"/>
                  </a:moveTo>
                  <a:cubicBezTo>
                    <a:pt x="52" y="10"/>
                    <a:pt x="45" y="6"/>
                    <a:pt x="40" y="0"/>
                  </a:cubicBezTo>
                  <a:cubicBezTo>
                    <a:pt x="40" y="0"/>
                    <a:pt x="40" y="0"/>
                    <a:pt x="40" y="0"/>
                  </a:cubicBezTo>
                  <a:cubicBezTo>
                    <a:pt x="35" y="6"/>
                    <a:pt x="28" y="10"/>
                    <a:pt x="20" y="10"/>
                  </a:cubicBezTo>
                  <a:cubicBezTo>
                    <a:pt x="13" y="10"/>
                    <a:pt x="6" y="7"/>
                    <a:pt x="0" y="2"/>
                  </a:cubicBezTo>
                  <a:cubicBezTo>
                    <a:pt x="0" y="61"/>
                    <a:pt x="0" y="61"/>
                    <a:pt x="0" y="61"/>
                  </a:cubicBezTo>
                  <a:cubicBezTo>
                    <a:pt x="0" y="61"/>
                    <a:pt x="6" y="82"/>
                    <a:pt x="40" y="92"/>
                  </a:cubicBezTo>
                  <a:cubicBezTo>
                    <a:pt x="74" y="82"/>
                    <a:pt x="80" y="61"/>
                    <a:pt x="80" y="61"/>
                  </a:cubicBezTo>
                  <a:cubicBezTo>
                    <a:pt x="80" y="2"/>
                    <a:pt x="80" y="2"/>
                    <a:pt x="80" y="2"/>
                  </a:cubicBezTo>
                  <a:cubicBezTo>
                    <a:pt x="73" y="7"/>
                    <a:pt x="67" y="10"/>
                    <a:pt x="60" y="10"/>
                  </a:cubicBez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42" name="Freeform 41"/>
            <p:cNvSpPr>
              <a:spLocks/>
            </p:cNvSpPr>
            <p:nvPr/>
          </p:nvSpPr>
          <p:spPr bwMode="auto">
            <a:xfrm>
              <a:off x="9677400" y="3148310"/>
              <a:ext cx="231775" cy="368300"/>
            </a:xfrm>
            <a:custGeom>
              <a:avLst/>
              <a:gdLst>
                <a:gd name="T0" fmla="*/ 69 w 146"/>
                <a:gd name="T1" fmla="*/ 0 h 232"/>
                <a:gd name="T2" fmla="*/ 133 w 146"/>
                <a:gd name="T3" fmla="*/ 0 h 232"/>
                <a:gd name="T4" fmla="*/ 82 w 146"/>
                <a:gd name="T5" fmla="*/ 86 h 232"/>
                <a:gd name="T6" fmla="*/ 146 w 146"/>
                <a:gd name="T7" fmla="*/ 86 h 232"/>
                <a:gd name="T8" fmla="*/ 9 w 146"/>
                <a:gd name="T9" fmla="*/ 232 h 232"/>
                <a:gd name="T10" fmla="*/ 52 w 146"/>
                <a:gd name="T11" fmla="*/ 120 h 232"/>
                <a:gd name="T12" fmla="*/ 0 w 146"/>
                <a:gd name="T13" fmla="*/ 120 h 232"/>
                <a:gd name="T14" fmla="*/ 69 w 146"/>
                <a:gd name="T15" fmla="*/ 0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32">
                  <a:moveTo>
                    <a:pt x="69" y="0"/>
                  </a:moveTo>
                  <a:lnTo>
                    <a:pt x="133" y="0"/>
                  </a:lnTo>
                  <a:lnTo>
                    <a:pt x="82" y="86"/>
                  </a:lnTo>
                  <a:lnTo>
                    <a:pt x="146" y="86"/>
                  </a:lnTo>
                  <a:lnTo>
                    <a:pt x="9" y="232"/>
                  </a:lnTo>
                  <a:lnTo>
                    <a:pt x="52" y="120"/>
                  </a:lnTo>
                  <a:lnTo>
                    <a:pt x="0" y="120"/>
                  </a:lnTo>
                  <a:lnTo>
                    <a:pt x="69" y="0"/>
                  </a:lnTo>
                  <a:close/>
                </a:path>
              </a:pathLst>
            </a:custGeom>
            <a:noFill/>
            <a:ln w="127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grpSp>
      <p:grpSp>
        <p:nvGrpSpPr>
          <p:cNvPr id="32" name="Group 31"/>
          <p:cNvGrpSpPr/>
          <p:nvPr/>
        </p:nvGrpSpPr>
        <p:grpSpPr>
          <a:xfrm>
            <a:off x="1133342" y="1263516"/>
            <a:ext cx="544599" cy="570740"/>
            <a:chOff x="10788650" y="2788865"/>
            <a:chExt cx="595313" cy="623888"/>
          </a:xfrm>
        </p:grpSpPr>
        <p:sp>
          <p:nvSpPr>
            <p:cNvPr id="36" name="Freeform 35"/>
            <p:cNvSpPr>
              <a:spLocks/>
            </p:cNvSpPr>
            <p:nvPr/>
          </p:nvSpPr>
          <p:spPr bwMode="auto">
            <a:xfrm>
              <a:off x="10923588" y="2923803"/>
              <a:ext cx="460375" cy="434975"/>
            </a:xfrm>
            <a:custGeom>
              <a:avLst/>
              <a:gdLst>
                <a:gd name="T0" fmla="*/ 68 w 68"/>
                <a:gd name="T1" fmla="*/ 38 h 64"/>
                <a:gd name="T2" fmla="*/ 68 w 68"/>
                <a:gd name="T3" fmla="*/ 7 h 64"/>
                <a:gd name="T4" fmla="*/ 61 w 68"/>
                <a:gd name="T5" fmla="*/ 0 h 64"/>
                <a:gd name="T6" fmla="*/ 7 w 68"/>
                <a:gd name="T7" fmla="*/ 0 h 64"/>
                <a:gd name="T8" fmla="*/ 0 w 68"/>
                <a:gd name="T9" fmla="*/ 7 h 64"/>
                <a:gd name="T10" fmla="*/ 0 w 68"/>
                <a:gd name="T11" fmla="*/ 57 h 64"/>
                <a:gd name="T12" fmla="*/ 7 w 68"/>
                <a:gd name="T13" fmla="*/ 64 h 64"/>
                <a:gd name="T14" fmla="*/ 22 w 68"/>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4">
                  <a:moveTo>
                    <a:pt x="68" y="38"/>
                  </a:moveTo>
                  <a:cubicBezTo>
                    <a:pt x="68" y="7"/>
                    <a:pt x="68" y="7"/>
                    <a:pt x="68" y="7"/>
                  </a:cubicBezTo>
                  <a:cubicBezTo>
                    <a:pt x="68" y="3"/>
                    <a:pt x="65" y="0"/>
                    <a:pt x="61" y="0"/>
                  </a:cubicBezTo>
                  <a:cubicBezTo>
                    <a:pt x="7" y="0"/>
                    <a:pt x="7" y="0"/>
                    <a:pt x="7" y="0"/>
                  </a:cubicBezTo>
                  <a:cubicBezTo>
                    <a:pt x="3" y="0"/>
                    <a:pt x="0" y="3"/>
                    <a:pt x="0" y="7"/>
                  </a:cubicBezTo>
                  <a:cubicBezTo>
                    <a:pt x="0" y="57"/>
                    <a:pt x="0" y="57"/>
                    <a:pt x="0" y="57"/>
                  </a:cubicBezTo>
                  <a:cubicBezTo>
                    <a:pt x="0" y="61"/>
                    <a:pt x="3" y="64"/>
                    <a:pt x="7" y="64"/>
                  </a:cubicBezTo>
                  <a:cubicBezTo>
                    <a:pt x="22" y="64"/>
                    <a:pt x="22" y="64"/>
                    <a:pt x="22" y="64"/>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37" name="Freeform 36"/>
            <p:cNvSpPr>
              <a:spLocks/>
            </p:cNvSpPr>
            <p:nvPr/>
          </p:nvSpPr>
          <p:spPr bwMode="auto">
            <a:xfrm>
              <a:off x="11072813" y="3060328"/>
              <a:ext cx="311150" cy="352425"/>
            </a:xfrm>
            <a:custGeom>
              <a:avLst/>
              <a:gdLst>
                <a:gd name="T0" fmla="*/ 18 w 46"/>
                <a:gd name="T1" fmla="*/ 4 h 52"/>
                <a:gd name="T2" fmla="*/ 22 w 46"/>
                <a:gd name="T3" fmla="*/ 0 h 52"/>
                <a:gd name="T4" fmla="*/ 26 w 46"/>
                <a:gd name="T5" fmla="*/ 4 h 52"/>
                <a:gd name="T6" fmla="*/ 26 w 46"/>
                <a:gd name="T7" fmla="*/ 23 h 52"/>
                <a:gd name="T8" fmla="*/ 42 w 46"/>
                <a:gd name="T9" fmla="*/ 28 h 52"/>
                <a:gd name="T10" fmla="*/ 45 w 46"/>
                <a:gd name="T11" fmla="*/ 34 h 52"/>
                <a:gd name="T12" fmla="*/ 45 w 46"/>
                <a:gd name="T13" fmla="*/ 35 h 52"/>
                <a:gd name="T14" fmla="*/ 42 w 46"/>
                <a:gd name="T15" fmla="*/ 52 h 52"/>
                <a:gd name="T16" fmla="*/ 18 w 46"/>
                <a:gd name="T17" fmla="*/ 52 h 52"/>
                <a:gd name="T18" fmla="*/ 5 w 46"/>
                <a:gd name="T19" fmla="*/ 34 h 52"/>
                <a:gd name="T20" fmla="*/ 18 w 46"/>
                <a:gd name="T21" fmla="*/ 36 h 52"/>
                <a:gd name="T22" fmla="*/ 18 w 46"/>
                <a:gd name="T23"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2">
                  <a:moveTo>
                    <a:pt x="18" y="4"/>
                  </a:moveTo>
                  <a:cubicBezTo>
                    <a:pt x="18" y="2"/>
                    <a:pt x="20" y="0"/>
                    <a:pt x="22" y="0"/>
                  </a:cubicBezTo>
                  <a:cubicBezTo>
                    <a:pt x="24" y="0"/>
                    <a:pt x="26" y="2"/>
                    <a:pt x="26" y="4"/>
                  </a:cubicBezTo>
                  <a:cubicBezTo>
                    <a:pt x="26" y="23"/>
                    <a:pt x="26" y="23"/>
                    <a:pt x="26" y="23"/>
                  </a:cubicBezTo>
                  <a:cubicBezTo>
                    <a:pt x="42" y="28"/>
                    <a:pt x="42" y="28"/>
                    <a:pt x="42" y="28"/>
                  </a:cubicBezTo>
                  <a:cubicBezTo>
                    <a:pt x="45" y="28"/>
                    <a:pt x="46" y="31"/>
                    <a:pt x="45" y="34"/>
                  </a:cubicBezTo>
                  <a:cubicBezTo>
                    <a:pt x="45" y="35"/>
                    <a:pt x="45" y="35"/>
                    <a:pt x="45" y="35"/>
                  </a:cubicBezTo>
                  <a:cubicBezTo>
                    <a:pt x="42" y="52"/>
                    <a:pt x="42" y="52"/>
                    <a:pt x="42" y="52"/>
                  </a:cubicBezTo>
                  <a:cubicBezTo>
                    <a:pt x="18" y="52"/>
                    <a:pt x="18" y="52"/>
                    <a:pt x="18" y="52"/>
                  </a:cubicBezTo>
                  <a:cubicBezTo>
                    <a:pt x="5" y="34"/>
                    <a:pt x="5" y="34"/>
                    <a:pt x="5" y="34"/>
                  </a:cubicBezTo>
                  <a:cubicBezTo>
                    <a:pt x="0" y="26"/>
                    <a:pt x="13" y="24"/>
                    <a:pt x="18" y="36"/>
                  </a:cubicBezTo>
                  <a:lnTo>
                    <a:pt x="18" y="4"/>
                  </a:lnTo>
                  <a:close/>
                </a:path>
              </a:pathLst>
            </a:custGeom>
            <a:noFill/>
            <a:ln w="127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38" name="Line 254"/>
            <p:cNvSpPr>
              <a:spLocks noChangeShapeType="1"/>
            </p:cNvSpPr>
            <p:nvPr/>
          </p:nvSpPr>
          <p:spPr bwMode="auto">
            <a:xfrm>
              <a:off x="10923588" y="3004765"/>
              <a:ext cx="460375" cy="0"/>
            </a:xfrm>
            <a:prstGeom prst="line">
              <a:avLst/>
            </a:prstGeom>
            <a:noFill/>
            <a:ln w="12700" cap="flat">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39" name="Freeform 38"/>
            <p:cNvSpPr>
              <a:spLocks/>
            </p:cNvSpPr>
            <p:nvPr/>
          </p:nvSpPr>
          <p:spPr bwMode="auto">
            <a:xfrm>
              <a:off x="10856913" y="2855540"/>
              <a:ext cx="80963" cy="82550"/>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5"/>
                    <a:pt x="5" y="0"/>
                    <a:pt x="12"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sp>
          <p:nvSpPr>
            <p:cNvPr id="40" name="Freeform 39"/>
            <p:cNvSpPr>
              <a:spLocks/>
            </p:cNvSpPr>
            <p:nvPr/>
          </p:nvSpPr>
          <p:spPr bwMode="auto">
            <a:xfrm>
              <a:off x="10788650" y="2788865"/>
              <a:ext cx="149225" cy="149225"/>
            </a:xfrm>
            <a:custGeom>
              <a:avLst/>
              <a:gdLst>
                <a:gd name="T0" fmla="*/ 0 w 22"/>
                <a:gd name="T1" fmla="*/ 22 h 22"/>
                <a:gd name="T2" fmla="*/ 22 w 22"/>
                <a:gd name="T3" fmla="*/ 0 h 22"/>
              </a:gdLst>
              <a:ahLst/>
              <a:cxnLst>
                <a:cxn ang="0">
                  <a:pos x="T0" y="T1"/>
                </a:cxn>
                <a:cxn ang="0">
                  <a:pos x="T2" y="T3"/>
                </a:cxn>
              </a:cxnLst>
              <a:rect l="0" t="0" r="r" b="b"/>
              <a:pathLst>
                <a:path w="22" h="22">
                  <a:moveTo>
                    <a:pt x="0" y="22"/>
                  </a:moveTo>
                  <a:cubicBezTo>
                    <a:pt x="0" y="10"/>
                    <a:pt x="10" y="0"/>
                    <a:pt x="22"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arrow"/>
                <a:ea typeface="+mn-ea"/>
                <a:cs typeface="+mn-cs"/>
              </a:endParaRP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30326" y="1259633"/>
            <a:ext cx="981419" cy="701013"/>
          </a:xfrm>
          <a:prstGeom prst="rect">
            <a:avLst/>
          </a:prstGeom>
        </p:spPr>
      </p:pic>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53015" y="1228509"/>
            <a:ext cx="977295" cy="701013"/>
          </a:xfrm>
          <a:prstGeom prst="rect">
            <a:avLst/>
          </a:prstGeom>
        </p:spPr>
      </p:pic>
      <p:pic>
        <p:nvPicPr>
          <p:cNvPr id="35" name="Picture 34">
            <a:extLst>
              <a:ext uri="{FF2B5EF4-FFF2-40B4-BE49-F238E27FC236}">
                <a16:creationId xmlns:a16="http://schemas.microsoft.com/office/drawing/2014/main" id="{03CB1918-77A2-4952-B549-542EB4ACCE2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46350" y="4073590"/>
            <a:ext cx="4046989" cy="357418"/>
          </a:xfrm>
          <a:prstGeom prst="rect">
            <a:avLst/>
          </a:prstGeom>
        </p:spPr>
      </p:pic>
      <p:sp>
        <p:nvSpPr>
          <p:cNvPr id="57" name="TextBox 56">
            <a:extLst>
              <a:ext uri="{FF2B5EF4-FFF2-40B4-BE49-F238E27FC236}">
                <a16:creationId xmlns:a16="http://schemas.microsoft.com/office/drawing/2014/main" id="{7023A346-3408-4147-88A9-DEB37982D7B0}"/>
              </a:ext>
            </a:extLst>
          </p:cNvPr>
          <p:cNvSpPr txBox="1"/>
          <p:nvPr/>
        </p:nvSpPr>
        <p:spPr>
          <a:xfrm>
            <a:off x="797282" y="5517232"/>
            <a:ext cx="10303338" cy="504056"/>
          </a:xfrm>
          <a:prstGeom prst="rect">
            <a:avLst/>
          </a:prstGeom>
          <a:noFill/>
          <a:ln>
            <a:noFill/>
          </a:ln>
        </p:spPr>
        <p:txBody>
          <a:bodyPr vert="horz" wrap="square" lIns="0" tIns="0" rIns="0" bIns="0" rtlCol="0">
            <a:noAutofit/>
          </a:bodyPr>
          <a:lstStyle/>
          <a:p>
            <a:pPr algn="ctr"/>
            <a:r>
              <a:rPr lang="en-US" sz="3200" b="1" dirty="0">
                <a:solidFill>
                  <a:schemeClr val="accent2"/>
                </a:solidFill>
                <a:latin typeface="+mj-lt"/>
              </a:rPr>
              <a:t>DIGITAL</a:t>
            </a:r>
            <a:r>
              <a:rPr lang="en-US" sz="3200" b="1" dirty="0">
                <a:solidFill>
                  <a:schemeClr val="accent1"/>
                </a:solidFill>
                <a:latin typeface="+mj-lt"/>
              </a:rPr>
              <a:t> Innovation </a:t>
            </a:r>
            <a:r>
              <a:rPr lang="en-US" sz="3200" dirty="0">
                <a:solidFill>
                  <a:schemeClr val="accent1"/>
                </a:solidFill>
                <a:latin typeface="+mj-lt"/>
              </a:rPr>
              <a:t>–</a:t>
            </a:r>
            <a:r>
              <a:rPr lang="en-US" sz="3200" b="1" dirty="0">
                <a:solidFill>
                  <a:schemeClr val="accent1"/>
                </a:solidFill>
                <a:latin typeface="+mj-lt"/>
              </a:rPr>
              <a:t> </a:t>
            </a:r>
            <a:r>
              <a:rPr lang="en-US" sz="3200" dirty="0">
                <a:solidFill>
                  <a:schemeClr val="accent1"/>
                </a:solidFill>
                <a:latin typeface="+mj-lt"/>
              </a:rPr>
              <a:t>Making Digital Work Better</a:t>
            </a:r>
          </a:p>
        </p:txBody>
      </p:sp>
      <p:sp>
        <p:nvSpPr>
          <p:cNvPr id="44" name="Slide Number Placeholder 3">
            <a:extLst>
              <a:ext uri="{FF2B5EF4-FFF2-40B4-BE49-F238E27FC236}">
                <a16:creationId xmlns:a16="http://schemas.microsoft.com/office/drawing/2014/main" id="{2E5CF16C-2096-4743-B3FE-0C816A4B9FB7}"/>
              </a:ext>
            </a:extLst>
          </p:cNvPr>
          <p:cNvSpPr>
            <a:spLocks noGrp="1"/>
          </p:cNvSpPr>
          <p:nvPr>
            <p:ph type="sldNum" sz="quarter" idx="12"/>
          </p:nvPr>
        </p:nvSpPr>
        <p:spPr bwMode="gray">
          <a:xfrm>
            <a:off x="407988" y="6460479"/>
            <a:ext cx="216000" cy="216000"/>
          </a:xfrm>
          <a:prstGeom prst="rect">
            <a:avLst/>
          </a:prstGeom>
        </p:spPr>
        <p:txBody>
          <a:bodyPr vert="horz" lIns="0" tIns="36000" rIns="0" bIns="0" rtlCol="0" anchor="ctr">
            <a:noAutofit/>
          </a:bodyPr>
          <a:lstStyle>
            <a:defPPr>
              <a:defRPr lang="de-DE"/>
            </a:defPPr>
            <a:lvl1pPr marL="0" algn="l"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79DF52E5-626C-4C96-8CF3-AEAB181F00C0}" type="slidenum">
              <a:rPr lang="en-US" smtClean="0"/>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solidFill>
                <a:srgbClr val="706F6F"/>
              </a:solidFill>
              <a:effectLst/>
              <a:uLnTx/>
              <a:uFillTx/>
              <a:latin typeface="Arial Narrow (Heading)"/>
              <a:ea typeface="+mn-ea"/>
              <a:cs typeface="+mn-cs"/>
            </a:endParaRPr>
          </a:p>
        </p:txBody>
      </p:sp>
    </p:spTree>
    <p:extLst>
      <p:ext uri="{BB962C8B-B14F-4D97-AF65-F5344CB8AC3E}">
        <p14:creationId xmlns:p14="http://schemas.microsoft.com/office/powerpoint/2010/main" val="3302490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9888" y="0"/>
            <a:ext cx="323088" cy="6858000"/>
          </a:xfrm>
          <a:prstGeom prst="rect">
            <a:avLst/>
          </a:prstGeom>
        </p:spPr>
      </p:pic>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706F6F"/>
                </a:solidFill>
                <a:effectLst/>
                <a:uLnTx/>
                <a:uFillTx/>
                <a:latin typeface="Arial Narrow (Heading)"/>
                <a:ea typeface="+mn-ea"/>
                <a:cs typeface="+mn-cs"/>
              </a:rPr>
              <a:t>© Computacenter 2019</a:t>
            </a: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DF52E5-626C-4C96-8CF3-AEAB181F00C0}" type="slidenum">
              <a:rPr kumimoji="0" lang="en-GB" sz="1000" b="0" i="0" u="none" strike="noStrike" kern="1200" cap="none" spc="0" normalizeH="0" baseline="0" noProof="0" smtClean="0">
                <a:ln>
                  <a:noFill/>
                </a:ln>
                <a:solidFill>
                  <a:srgbClr val="706F6F"/>
                </a:solidFill>
                <a:effectLst/>
                <a:uLnTx/>
                <a:uFillTx/>
                <a:latin typeface="Arial Narrow (Heading)"/>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none" spc="0" normalizeH="0" baseline="0" noProof="0" dirty="0">
              <a:ln>
                <a:noFill/>
              </a:ln>
              <a:solidFill>
                <a:srgbClr val="706F6F"/>
              </a:solidFill>
              <a:effectLst/>
              <a:uLnTx/>
              <a:uFillTx/>
              <a:latin typeface="Arial Narrow (Heading)"/>
              <a:ea typeface="+mn-ea"/>
              <a:cs typeface="+mn-cs"/>
            </a:endParaRPr>
          </a:p>
        </p:txBody>
      </p:sp>
      <p:sp>
        <p:nvSpPr>
          <p:cNvPr id="11" name="Title 5">
            <a:extLst>
              <a:ext uri="{FF2B5EF4-FFF2-40B4-BE49-F238E27FC236}">
                <a16:creationId xmlns:a16="http://schemas.microsoft.com/office/drawing/2014/main" id="{64C7449B-E082-493B-BF25-5FE33772B5A2}"/>
              </a:ext>
            </a:extLst>
          </p:cNvPr>
          <p:cNvSpPr>
            <a:spLocks noGrp="1"/>
          </p:cNvSpPr>
          <p:nvPr>
            <p:ph type="title"/>
          </p:nvPr>
        </p:nvSpPr>
        <p:spPr>
          <a:xfrm>
            <a:off x="407989" y="2958353"/>
            <a:ext cx="3107580" cy="470647"/>
          </a:xfrm>
        </p:spPr>
        <p:txBody>
          <a:bodyPr>
            <a:normAutofit fontScale="90000"/>
          </a:bodyPr>
          <a:lstStyle/>
          <a:p>
            <a:r>
              <a:rPr lang="en-GB" sz="2900" cap="none" dirty="0" err="1">
                <a:solidFill>
                  <a:schemeClr val="accent2"/>
                </a:solidFill>
              </a:rPr>
              <a:t>Elegant</a:t>
            </a:r>
            <a:r>
              <a:rPr lang="en-GB" sz="2900" cap="none" dirty="0" err="1"/>
              <a:t>Ops</a:t>
            </a:r>
            <a:endParaRPr lang="en-GB" sz="2900" dirty="0"/>
          </a:p>
        </p:txBody>
      </p:sp>
      <p:sp>
        <p:nvSpPr>
          <p:cNvPr id="2" name="TextBox 1">
            <a:extLst>
              <a:ext uri="{FF2B5EF4-FFF2-40B4-BE49-F238E27FC236}">
                <a16:creationId xmlns:a16="http://schemas.microsoft.com/office/drawing/2014/main" id="{78F68C5B-1764-4A8C-97A7-910BE67D753F}"/>
              </a:ext>
            </a:extLst>
          </p:cNvPr>
          <p:cNvSpPr txBox="1"/>
          <p:nvPr/>
        </p:nvSpPr>
        <p:spPr>
          <a:xfrm>
            <a:off x="443487" y="3359696"/>
            <a:ext cx="3675751" cy="338554"/>
          </a:xfrm>
          <a:prstGeom prst="rect">
            <a:avLst/>
          </a:prstGeom>
        </p:spPr>
        <p:txBody>
          <a:bodyPr wrap="square" rtlCol="0">
            <a:spAutoFit/>
          </a:bodyPr>
          <a:lstStyle/>
          <a:p>
            <a:r>
              <a:rPr lang="en-GB" sz="1600" b="1" dirty="0">
                <a:solidFill>
                  <a:schemeClr val="accent1"/>
                </a:solidFill>
              </a:rPr>
              <a:t>Elegance delivers superior outcomes</a:t>
            </a:r>
            <a:endParaRPr lang="en-US" sz="1600" b="1" dirty="0">
              <a:solidFill>
                <a:schemeClr val="accent1"/>
              </a:solidFill>
            </a:endParaRPr>
          </a:p>
        </p:txBody>
      </p:sp>
      <p:pic>
        <p:nvPicPr>
          <p:cNvPr id="3" name="Picture 2">
            <a:extLst>
              <a:ext uri="{FF2B5EF4-FFF2-40B4-BE49-F238E27FC236}">
                <a16:creationId xmlns:a16="http://schemas.microsoft.com/office/drawing/2014/main" id="{B1B1A323-D644-4542-B91E-858EB478F901}"/>
              </a:ext>
            </a:extLst>
          </p:cNvPr>
          <p:cNvPicPr>
            <a:picLocks noChangeAspect="1"/>
          </p:cNvPicPr>
          <p:nvPr/>
        </p:nvPicPr>
        <p:blipFill>
          <a:blip r:embed="rId4"/>
          <a:stretch>
            <a:fillRect/>
          </a:stretch>
        </p:blipFill>
        <p:spPr>
          <a:xfrm>
            <a:off x="5326602" y="0"/>
            <a:ext cx="6865398" cy="6858000"/>
          </a:xfrm>
          <a:prstGeom prst="rect">
            <a:avLst/>
          </a:prstGeom>
        </p:spPr>
      </p:pic>
    </p:spTree>
    <p:extLst>
      <p:ext uri="{BB962C8B-B14F-4D97-AF65-F5344CB8AC3E}">
        <p14:creationId xmlns:p14="http://schemas.microsoft.com/office/powerpoint/2010/main" val="10538429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C Corporate Master View ">
  <a:themeElements>
    <a:clrScheme name="CC Corporate Colours">
      <a:dk1>
        <a:srgbClr val="000000"/>
      </a:dk1>
      <a:lt1>
        <a:srgbClr val="FFFFFF"/>
      </a:lt1>
      <a:dk2>
        <a:srgbClr val="706F6F"/>
      </a:dk2>
      <a:lt2>
        <a:srgbClr val="BDBCBC"/>
      </a:lt2>
      <a:accent1>
        <a:srgbClr val="24387F"/>
      </a:accent1>
      <a:accent2>
        <a:srgbClr val="00AFDC"/>
      </a:accent2>
      <a:accent3>
        <a:srgbClr val="706F6F"/>
      </a:accent3>
      <a:accent4>
        <a:srgbClr val="8FD400"/>
      </a:accent4>
      <a:accent5>
        <a:srgbClr val="F12938"/>
      </a:accent5>
      <a:accent6>
        <a:srgbClr val="FF7900"/>
      </a:accent6>
      <a:hlink>
        <a:srgbClr val="000000"/>
      </a:hlink>
      <a:folHlink>
        <a:srgbClr val="FFFFFF"/>
      </a:folHlink>
    </a:clrScheme>
    <a:fontScheme name="CC Coporate Fon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txDef>
      <a:spPr/>
      <a:bodyPr/>
      <a:lstStyle>
        <a:defPPr>
          <a:defRPr sz="4500" b="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utacenter 16:9">
  <a:themeElements>
    <a:clrScheme name="Computacenter">
      <a:dk1>
        <a:srgbClr val="000000"/>
      </a:dk1>
      <a:lt1>
        <a:srgbClr val="FFFFFF"/>
      </a:lt1>
      <a:dk2>
        <a:srgbClr val="706F6F"/>
      </a:dk2>
      <a:lt2>
        <a:srgbClr val="BDBCBC"/>
      </a:lt2>
      <a:accent1>
        <a:srgbClr val="24387F"/>
      </a:accent1>
      <a:accent2>
        <a:srgbClr val="009DDC"/>
      </a:accent2>
      <a:accent3>
        <a:srgbClr val="706F6F"/>
      </a:accent3>
      <a:accent4>
        <a:srgbClr val="8FD400"/>
      </a:accent4>
      <a:accent5>
        <a:srgbClr val="F12938"/>
      </a:accent5>
      <a:accent6>
        <a:srgbClr val="FF7900"/>
      </a:accent6>
      <a:hlink>
        <a:srgbClr val="24387F"/>
      </a:hlink>
      <a:folHlink>
        <a:srgbClr val="706F6F"/>
      </a:folHlink>
    </a:clrScheme>
    <a:fontScheme name="Computacenter">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bg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xmlns:p="http://schemas.openxmlformats.org/presentationml/2006/main" xmlns:r="http://schemas.openxmlformats.org/officeDocument/2006/relationships">
              <a:effectLst>
                <a:outerShdw dist="35921" dir="2700000" algn="ctr" rotWithShape="0">
                  <a:schemeClr val="bg2"/>
                </a:outerShdw>
              </a:effectLst>
            </a14:hiddenEffects>
          </a:ext>
        </a:extLst>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defTabSz="1042988">
          <a:lnSpc>
            <a:spcPct val="90000"/>
          </a:lnSpc>
          <a:spcBef>
            <a:spcPts val="600"/>
          </a:spcBef>
          <a:defRPr dirty="0" smtClean="0">
            <a:solidFill>
              <a:schemeClr val="tx2"/>
            </a:solidFill>
          </a:defRPr>
        </a:defPPr>
      </a:lstStyle>
    </a:spDef>
    <a:lnDef>
      <a:spPr bwMode="auto">
        <a:solidFill>
          <a:schemeClr val="bg1"/>
        </a:solidFill>
        <a:ln w="9525" cap="flat" cmpd="sng" algn="ctr">
          <a:solidFill>
            <a:schemeClr val="tx2"/>
          </a:solidFill>
          <a:prstDash val="solid"/>
          <a:round/>
          <a:headEnd type="none" w="med" len="med"/>
          <a:tailEnd type="none"/>
        </a:ln>
        <a:effectLst/>
        <a:extLst>
          <a:ext uri="{AF507438-7753-43e0-B8FC-AC1667EBCBE1}">
            <a14:hiddenEffects xmlns:a14="http://schemas.microsoft.com/office/drawing/2010/main" xmlns="" xmlns:p="http://schemas.openxmlformats.org/presentationml/2006/main" xmlns:r="http://schemas.openxmlformats.org/officeDocument/2006/relationships">
              <a:effectLst>
                <a:outerShdw dist="35921" dir="2700000" algn="ctr" rotWithShape="0">
                  <a:schemeClr val="bg2"/>
                </a:outerShdw>
              </a:effectLst>
            </a14:hiddenEffects>
          </a:ext>
        </a:extLst>
      </a:spPr>
      <a:bodyPr/>
      <a:lstStyle/>
    </a:lnDef>
    <a:txDef>
      <a:spPr>
        <a:noFill/>
        <a:ln>
          <a:noFill/>
        </a:ln>
      </a:spPr>
      <a:bodyPr vert="horz" wrap="square" lIns="0" tIns="0" rIns="0" bIns="0" rtlCol="0">
        <a:noAutofit/>
      </a:bodyPr>
      <a:lstStyle>
        <a:defPPr>
          <a:defRPr dirty="0">
            <a:solidFill>
              <a:schemeClr val="tx2"/>
            </a:solidFill>
          </a:defRPr>
        </a:defPPr>
      </a:lstStyle>
    </a:txDef>
  </a:objectDefaults>
  <a:extraClrSchemeLst/>
  <a:custClrLst>
    <a:custClr>
      <a:srgbClr val="FFFFFF"/>
    </a:custClr>
    <a:custClr>
      <a:srgbClr val="FFFFFF"/>
    </a:custClr>
    <a:custClr>
      <a:srgbClr val="FFFFFF"/>
    </a:custClr>
    <a:custClr>
      <a:srgbClr val="FFFFFF"/>
    </a:custClr>
    <a:custClr>
      <a:srgbClr val="8C90D0"/>
    </a:custClr>
    <a:custClr>
      <a:srgbClr val="9BCFEF"/>
    </a:custClr>
    <a:custClr>
      <a:srgbClr val="BDBCBC"/>
    </a:custClr>
    <a:custClr>
      <a:srgbClr val="CFEA93"/>
    </a:custClr>
    <a:custClr>
      <a:srgbClr val="FFA193"/>
    </a:custClr>
    <a:custClr>
      <a:srgbClr val="FFC289"/>
    </a:custClr>
  </a:custClrLst>
  <a:extLst>
    <a:ext uri="{05A4C25C-085E-4340-85A3-A5531E510DB2}">
      <thm15:themeFamily xmlns:thm15="http://schemas.microsoft.com/office/thememl/2012/main" name="Computacenter_Master_16_9_Jan18.pptx" id="{52F2A1FF-E234-4676-8130-B7790C10E4CF}" vid="{49BB0487-00C3-4D0E-A681-34F38031340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3937</TotalTime>
  <Words>1578</Words>
  <Application>Microsoft Office PowerPoint</Application>
  <PresentationFormat>Widescreen</PresentationFormat>
  <Paragraphs>265</Paragraphs>
  <Slides>21</Slides>
  <Notes>16</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0" baseType="lpstr">
      <vt:lpstr>Arial</vt:lpstr>
      <vt:lpstr>Arial Narrow</vt:lpstr>
      <vt:lpstr>Arial Narrow (Heading)</vt:lpstr>
      <vt:lpstr>Calibri</vt:lpstr>
      <vt:lpstr>Italian Plate No1 Demibold</vt:lpstr>
      <vt:lpstr>Symbol</vt:lpstr>
      <vt:lpstr>CC Corporate Master View </vt:lpstr>
      <vt:lpstr>Computacenter 16:9</vt:lpstr>
      <vt:lpstr>think-cell Folie</vt:lpstr>
      <vt:lpstr>PowerPoint Presentation</vt:lpstr>
      <vt:lpstr>Computacenter Overview</vt:lpstr>
      <vt:lpstr>Our Worldwide Coverage</vt:lpstr>
      <vt:lpstr>Computacenter US</vt:lpstr>
      <vt:lpstr>Computacenter Service Desk Coverage in the USA</vt:lpstr>
      <vt:lpstr>Powerful Partnerships We represent our customers – vendor independence </vt:lpstr>
      <vt:lpstr>Digital Innovation</vt:lpstr>
      <vt:lpstr>PowerPoint Presentation</vt:lpstr>
      <vt:lpstr>ElegantOps</vt:lpstr>
      <vt:lpstr>DIGITAL Innovation</vt:lpstr>
      <vt:lpstr>DIGITAL Innovation Methodology</vt:lpstr>
      <vt:lpstr>DIGITAL Innovation</vt:lpstr>
      <vt:lpstr>DIGITAL Elegance</vt:lpstr>
      <vt:lpstr>Supply Chain for a Now Generation</vt:lpstr>
      <vt:lpstr>Service Portal</vt:lpstr>
      <vt:lpstr>Service Catalog</vt:lpstr>
      <vt:lpstr>Request &amp; BOM Creation User View</vt:lpstr>
      <vt:lpstr>Request, BOM Creation, PO, ChatOps Notification</vt:lpstr>
      <vt:lpstr>Process Rigor Drives KPIs</vt:lpstr>
      <vt:lpstr>KPIs Drive Continuous Improvement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COMPUTACENTER POWERPOINT TEMPLATE 2019</dc:title>
  <dc:creator>King, Bradley</dc:creator>
  <cp:lastModifiedBy>Kevin Lewin</cp:lastModifiedBy>
  <cp:revision>295</cp:revision>
  <cp:lastPrinted>2019-01-09T11:09:16Z</cp:lastPrinted>
  <dcterms:created xsi:type="dcterms:W3CDTF">2018-12-18T14:55:47Z</dcterms:created>
  <dcterms:modified xsi:type="dcterms:W3CDTF">2020-01-28T00:31:06Z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10e4fd-1ff5-4324-97e9-6e0860215bae_Enabled">
    <vt:lpwstr>True</vt:lpwstr>
  </property>
  <property fmtid="{D5CDD505-2E9C-101B-9397-08002B2CF9AE}" pid="3" name="MSIP_Label_d210e4fd-1ff5-4324-97e9-6e0860215bae_SiteId">
    <vt:lpwstr>8e656664-5f36-4a5b-954c-c5405fd29206</vt:lpwstr>
  </property>
  <property fmtid="{D5CDD505-2E9C-101B-9397-08002B2CF9AE}" pid="4" name="MSIP_Label_d210e4fd-1ff5-4324-97e9-6e0860215bae_Owner">
    <vt:lpwstr>BRKING@gb.computacenter.co.uk</vt:lpwstr>
  </property>
  <property fmtid="{D5CDD505-2E9C-101B-9397-08002B2CF9AE}" pid="5" name="MSIP_Label_d210e4fd-1ff5-4324-97e9-6e0860215bae_SetDate">
    <vt:lpwstr>2018-12-18T15:22:05.1453640Z</vt:lpwstr>
  </property>
  <property fmtid="{D5CDD505-2E9C-101B-9397-08002B2CF9AE}" pid="6" name="MSIP_Label_d210e4fd-1ff5-4324-97e9-6e0860215bae_Name">
    <vt:lpwstr>Confidential</vt:lpwstr>
  </property>
  <property fmtid="{D5CDD505-2E9C-101B-9397-08002B2CF9AE}" pid="7" name="MSIP_Label_d210e4fd-1ff5-4324-97e9-6e0860215bae_Application">
    <vt:lpwstr>Microsoft Azure Information Protection</vt:lpwstr>
  </property>
  <property fmtid="{D5CDD505-2E9C-101B-9397-08002B2CF9AE}" pid="8" name="MSIP_Label_d210e4fd-1ff5-4324-97e9-6e0860215bae_Extended_MSFT_Method">
    <vt:lpwstr>Automatic</vt:lpwstr>
  </property>
  <property fmtid="{D5CDD505-2E9C-101B-9397-08002B2CF9AE}" pid="9" name="Sensitivity">
    <vt:lpwstr>Confidential</vt:lpwstr>
  </property>
  <property fmtid="{D5CDD505-2E9C-101B-9397-08002B2CF9AE}" pid="10" name="_NewReviewCycle">
    <vt:lpwstr/>
  </property>
</Properties>
</file>